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9" r:id="rId2"/>
    <p:sldId id="257" r:id="rId3"/>
    <p:sldId id="260" r:id="rId4"/>
    <p:sldId id="261" r:id="rId5"/>
    <p:sldId id="262" r:id="rId6"/>
    <p:sldId id="263" r:id="rId7"/>
    <p:sldId id="264" r:id="rId8"/>
  </p:sldIdLst>
  <p:sldSz cx="12192000" cy="6858000"/>
  <p:notesSz cx="6858000" cy="9144000"/>
  <p:defaultTextStyle>
    <a:lvl1pPr defTabSz="457200">
      <a:defRPr>
        <a:latin typeface="+mj-lt"/>
        <a:ea typeface="+mj-ea"/>
        <a:cs typeface="+mj-cs"/>
        <a:sym typeface="Avenir Roman"/>
      </a:defRPr>
    </a:lvl1pPr>
    <a:lvl2pPr defTabSz="457200">
      <a:defRPr>
        <a:latin typeface="+mj-lt"/>
        <a:ea typeface="+mj-ea"/>
        <a:cs typeface="+mj-cs"/>
        <a:sym typeface="Avenir Roman"/>
      </a:defRPr>
    </a:lvl2pPr>
    <a:lvl3pPr defTabSz="457200">
      <a:defRPr>
        <a:latin typeface="+mj-lt"/>
        <a:ea typeface="+mj-ea"/>
        <a:cs typeface="+mj-cs"/>
        <a:sym typeface="Avenir Roman"/>
      </a:defRPr>
    </a:lvl3pPr>
    <a:lvl4pPr defTabSz="457200">
      <a:defRPr>
        <a:latin typeface="+mj-lt"/>
        <a:ea typeface="+mj-ea"/>
        <a:cs typeface="+mj-cs"/>
        <a:sym typeface="Avenir Roman"/>
      </a:defRPr>
    </a:lvl4pPr>
    <a:lvl5pPr defTabSz="457200">
      <a:defRPr>
        <a:latin typeface="+mj-lt"/>
        <a:ea typeface="+mj-ea"/>
        <a:cs typeface="+mj-cs"/>
        <a:sym typeface="Avenir Roman"/>
      </a:defRPr>
    </a:lvl5pPr>
    <a:lvl6pPr defTabSz="457200">
      <a:defRPr>
        <a:latin typeface="+mj-lt"/>
        <a:ea typeface="+mj-ea"/>
        <a:cs typeface="+mj-cs"/>
        <a:sym typeface="Avenir Roman"/>
      </a:defRPr>
    </a:lvl6pPr>
    <a:lvl7pPr defTabSz="457200">
      <a:defRPr>
        <a:latin typeface="+mj-lt"/>
        <a:ea typeface="+mj-ea"/>
        <a:cs typeface="+mj-cs"/>
        <a:sym typeface="Avenir Roman"/>
      </a:defRPr>
    </a:lvl7pPr>
    <a:lvl8pPr defTabSz="457200">
      <a:defRPr>
        <a:latin typeface="+mj-lt"/>
        <a:ea typeface="+mj-ea"/>
        <a:cs typeface="+mj-cs"/>
        <a:sym typeface="Avenir Roman"/>
      </a:defRPr>
    </a:lvl8pPr>
    <a:lvl9pPr defTabSz="457200">
      <a:defRPr>
        <a:latin typeface="+mj-lt"/>
        <a:ea typeface="+mj-ea"/>
        <a:cs typeface="+mj-cs"/>
        <a:sym typeface="Avenir Roman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7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Avenir Book"/>
          <a:ea typeface="Avenir Book"/>
          <a:cs typeface="Avenir Book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lastRow>
    <a:firstRow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Avenir Book"/>
          <a:ea typeface="Avenir Book"/>
          <a:cs typeface="Avenir Book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Col>
    <a:lastRow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lastRow>
    <a:firstRow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Avenir Book"/>
          <a:ea typeface="Avenir Book"/>
          <a:cs typeface="Avenir Book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Col>
    <a:lastRow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lastRow>
    <a:firstRow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Avenir Book"/>
          <a:ea typeface="Avenir Book"/>
          <a:cs typeface="Avenir Book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Avenir Book"/>
          <a:ea typeface="Avenir Book"/>
          <a:cs typeface="Avenir Book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Avenir Book"/>
          <a:ea typeface="Avenir Book"/>
          <a:cs typeface="Avenir Book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Avenir Book"/>
          <a:ea typeface="Avenir Book"/>
          <a:cs typeface="Avenir Boo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venir Book"/>
          <a:ea typeface="Avenir Book"/>
          <a:cs typeface="Avenir Boo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Avenir Book"/>
          <a:ea typeface="Avenir Book"/>
          <a:cs typeface="Avenir Boo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Avenir Book"/>
          <a:ea typeface="Avenir Book"/>
          <a:cs typeface="Avenir Boo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3"/>
    <p:restoredTop sz="94649"/>
  </p:normalViewPr>
  <p:slideViewPr>
    <p:cSldViewPr snapToGrid="0" snapToObjects="1">
      <p:cViewPr varScale="1">
        <p:scale>
          <a:sx n="73" d="100"/>
          <a:sy n="73" d="100"/>
        </p:scale>
        <p:origin x="38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3" name="Shape 4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45973817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1pPr>
    <a:lvl2pPr indent="2286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2pPr>
    <a:lvl3pPr indent="4572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3pPr>
    <a:lvl4pPr indent="6858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4pPr>
    <a:lvl5pPr indent="9144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5pPr>
    <a:lvl6pPr indent="11430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6pPr>
    <a:lvl7pPr indent="13716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7pPr>
    <a:lvl8pPr indent="16002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8pPr>
    <a:lvl9pPr indent="18288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146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751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366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0010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3820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991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>
            <a:spLocks noGrp="1"/>
          </p:cNvSpPr>
          <p:nvPr>
            <p:ph type="title"/>
          </p:nvPr>
        </p:nvSpPr>
        <p:spPr>
          <a:xfrm>
            <a:off x="427954" y="4406901"/>
            <a:ext cx="9652001" cy="1362075"/>
          </a:xfrm>
          <a:prstGeom prst="rect">
            <a:avLst/>
          </a:prstGeom>
        </p:spPr>
        <p:txBody>
          <a:bodyPr anchor="t"/>
          <a:lstStyle>
            <a:lvl1pPr algn="l">
              <a:defRPr sz="3100" cap="all"/>
            </a:lvl1pPr>
          </a:lstStyle>
          <a:p>
            <a:pPr lvl="0">
              <a:defRPr sz="1800" b="0" cap="none"/>
            </a:pPr>
            <a:r>
              <a:rPr sz="3100" b="1" cap="all"/>
              <a:t>Title Text</a:t>
            </a:r>
          </a:p>
        </p:txBody>
      </p:sp>
      <p:sp>
        <p:nvSpPr>
          <p:cNvPr id="10" name="Shape 10"/>
          <p:cNvSpPr>
            <a:spLocks noGrp="1"/>
          </p:cNvSpPr>
          <p:nvPr>
            <p:ph type="body" idx="1"/>
          </p:nvPr>
        </p:nvSpPr>
        <p:spPr>
          <a:xfrm>
            <a:off x="427954" y="2906713"/>
            <a:ext cx="9652001" cy="150019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661306" indent="-204106">
              <a:spcBef>
                <a:spcPts val="400"/>
              </a:spcBef>
              <a:buFontTx/>
              <a:defRPr sz="2000">
                <a:solidFill>
                  <a:srgbClr val="888888"/>
                </a:solidFill>
              </a:defRPr>
            </a:lvl2pPr>
            <a:lvl3pPr marL="1104900" indent="-190500">
              <a:spcBef>
                <a:spcPts val="400"/>
              </a:spcBef>
              <a:buFontTx/>
              <a:defRPr sz="2000">
                <a:solidFill>
                  <a:srgbClr val="888888"/>
                </a:solidFill>
              </a:defRPr>
            </a:lvl3pPr>
            <a:lvl4pPr marL="1600200" indent="-228600">
              <a:spcBef>
                <a:spcPts val="400"/>
              </a:spcBef>
              <a:buFontTx/>
              <a:defRPr sz="2000">
                <a:solidFill>
                  <a:srgbClr val="888888"/>
                </a:solidFill>
              </a:defRPr>
            </a:lvl4pPr>
            <a:lvl5pPr marL="2057400" indent="-228600">
              <a:spcBef>
                <a:spcPts val="400"/>
              </a:spcBef>
              <a:buFontTx/>
              <a:defRPr sz="2000">
                <a:solidFill>
                  <a:srgbClr val="888888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 dirty="0">
                <a:solidFill>
                  <a:srgbClr val="888888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 dirty="0">
                <a:solidFill>
                  <a:srgbClr val="888888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 dirty="0">
                <a:solidFill>
                  <a:srgbClr val="888888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 dirty="0">
                <a:solidFill>
                  <a:srgbClr val="888888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 dirty="0">
                <a:solidFill>
                  <a:srgbClr val="888888"/>
                </a:solidFill>
              </a:rPr>
              <a:t>Body Level Five</a:t>
            </a:r>
          </a:p>
        </p:txBody>
      </p:sp>
      <p:sp>
        <p:nvSpPr>
          <p:cNvPr id="11" name="Shape 1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417688" y="92075"/>
            <a:ext cx="9660213" cy="1508126"/>
          </a:xfrm>
          <a:prstGeom prst="rect">
            <a:avLst/>
          </a:prstGeom>
        </p:spPr>
        <p:txBody>
          <a:bodyPr/>
          <a:lstStyle>
            <a:lvl1pPr>
              <a:defRPr sz="4400"/>
            </a:lvl1pPr>
          </a:lstStyle>
          <a:p>
            <a:pPr lvl="0">
              <a:defRPr sz="1800" b="0"/>
            </a:pPr>
            <a:r>
              <a:rPr sz="4400" b="1"/>
              <a:t>Title Text</a:t>
            </a:r>
          </a:p>
        </p:txBody>
      </p:sp>
      <p:sp>
        <p:nvSpPr>
          <p:cNvPr id="15" name="Shape 15"/>
          <p:cNvSpPr>
            <a:spLocks noGrp="1"/>
          </p:cNvSpPr>
          <p:nvPr>
            <p:ph type="body" idx="1"/>
          </p:nvPr>
        </p:nvSpPr>
        <p:spPr>
          <a:xfrm>
            <a:off x="417693" y="1600200"/>
            <a:ext cx="4813169" cy="5257800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8" indent="-320038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Body Level One</a:t>
            </a:r>
          </a:p>
          <a:p>
            <a:pPr lvl="1">
              <a:defRPr sz="1800"/>
            </a:pPr>
            <a:r>
              <a:rPr sz="2800"/>
              <a:t>Body Level Two</a:t>
            </a:r>
          </a:p>
          <a:p>
            <a:pPr lvl="2">
              <a:defRPr sz="1800"/>
            </a:pPr>
            <a:r>
              <a:rPr sz="2800"/>
              <a:t>Body Level Three</a:t>
            </a:r>
          </a:p>
          <a:p>
            <a:pPr lvl="3">
              <a:defRPr sz="1800"/>
            </a:pPr>
            <a:r>
              <a:rPr sz="2800"/>
              <a:t>Body Level Four</a:t>
            </a:r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Shape 1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xfrm>
            <a:off x="431545" y="256810"/>
            <a:ext cx="9652001" cy="1178656"/>
          </a:xfrm>
          <a:prstGeom prst="rect">
            <a:avLst/>
          </a:prstGeom>
        </p:spPr>
        <p:txBody>
          <a:bodyPr/>
          <a:lstStyle>
            <a:lvl1pPr>
              <a:defRPr sz="4400"/>
            </a:lvl1pPr>
          </a:lstStyle>
          <a:p>
            <a:pPr lvl="0">
              <a:defRPr sz="1800" b="0"/>
            </a:pPr>
            <a:r>
              <a:rPr sz="4400" b="1"/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xfrm>
            <a:off x="431545" y="1435464"/>
            <a:ext cx="5167313" cy="739412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/>
            </a:lvl1pPr>
            <a:lvl2pPr marL="702128" indent="-244928">
              <a:spcBef>
                <a:spcPts val="500"/>
              </a:spcBef>
              <a:buFontTx/>
              <a:defRPr sz="2400"/>
            </a:lvl2pPr>
            <a:lvl3pPr marL="1143000" indent="-228600">
              <a:spcBef>
                <a:spcPts val="500"/>
              </a:spcBef>
              <a:buFontTx/>
              <a:defRPr sz="2400"/>
            </a:lvl3pPr>
            <a:lvl4pPr marL="1645920" indent="-274320">
              <a:spcBef>
                <a:spcPts val="500"/>
              </a:spcBef>
              <a:buFontTx/>
              <a:defRPr sz="2400"/>
            </a:lvl4pPr>
            <a:lvl5pPr marL="2103120" indent="-274320">
              <a:spcBef>
                <a:spcPts val="500"/>
              </a:spcBef>
              <a:buFontTx/>
              <a:defRPr sz="2400"/>
            </a:lvl5pPr>
          </a:lstStyle>
          <a:p>
            <a:pPr lvl="0">
              <a:defRPr sz="1800"/>
            </a:pPr>
            <a:r>
              <a:rPr sz="2400"/>
              <a:t>Body Level One</a:t>
            </a:r>
          </a:p>
          <a:p>
            <a:pPr lvl="1">
              <a:defRPr sz="1800"/>
            </a:pPr>
            <a:r>
              <a:rPr sz="2400"/>
              <a:t>Body Level Two</a:t>
            </a:r>
          </a:p>
          <a:p>
            <a:pPr lvl="2">
              <a:defRPr sz="1800"/>
            </a:pPr>
            <a:r>
              <a:rPr sz="2400"/>
              <a:t>Body Level Three</a:t>
            </a:r>
          </a:p>
          <a:p>
            <a:pPr lvl="3">
              <a:defRPr sz="1800"/>
            </a:pPr>
            <a:r>
              <a:rPr sz="2400"/>
              <a:t>Body Level Four</a:t>
            </a:r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  <p:sp>
        <p:nvSpPr>
          <p:cNvPr id="20" name="Shape 2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>
            <a:spLocks noGrp="1"/>
          </p:cNvSpPr>
          <p:nvPr>
            <p:ph type="title"/>
          </p:nvPr>
        </p:nvSpPr>
        <p:spPr>
          <a:xfrm>
            <a:off x="423333" y="0"/>
            <a:ext cx="9652000" cy="1692276"/>
          </a:xfrm>
          <a:prstGeom prst="rect">
            <a:avLst/>
          </a:prstGeom>
        </p:spPr>
        <p:txBody>
          <a:bodyPr/>
          <a:lstStyle/>
          <a:p>
            <a:pPr lvl="0">
              <a:defRPr sz="1800" b="0"/>
            </a:pPr>
            <a:r>
              <a:rPr sz="4200" b="1"/>
              <a:t>Title Text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4" name="Shape 2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title"/>
          </p:nvPr>
        </p:nvSpPr>
        <p:spPr>
          <a:xfrm>
            <a:off x="1690318" y="4800600"/>
            <a:ext cx="7315205" cy="566738"/>
          </a:xfrm>
          <a:prstGeom prst="rect">
            <a:avLst/>
          </a:prstGeom>
        </p:spPr>
        <p:txBody>
          <a:bodyPr anchor="b"/>
          <a:lstStyle>
            <a:lvl1pPr algn="l">
              <a:defRPr sz="2000"/>
            </a:lvl1pPr>
          </a:lstStyle>
          <a:p>
            <a:pPr lvl="0">
              <a:defRPr sz="1800" b="0"/>
            </a:pPr>
            <a:r>
              <a:rPr sz="2000" b="1"/>
              <a:t>Title Text</a:t>
            </a:r>
          </a:p>
        </p:txBody>
      </p:sp>
      <p:sp>
        <p:nvSpPr>
          <p:cNvPr id="33" name="Shape 33"/>
          <p:cNvSpPr>
            <a:spLocks noGrp="1"/>
          </p:cNvSpPr>
          <p:nvPr>
            <p:ph type="body" idx="1"/>
          </p:nvPr>
        </p:nvSpPr>
        <p:spPr>
          <a:xfrm>
            <a:off x="1690318" y="5367338"/>
            <a:ext cx="7315205" cy="80486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600074" indent="-142874">
              <a:spcBef>
                <a:spcPts val="300"/>
              </a:spcBef>
              <a:buFontTx/>
              <a:defRPr sz="1400"/>
            </a:lvl2pPr>
            <a:lvl3pPr marL="1047750" indent="-133350">
              <a:spcBef>
                <a:spcPts val="300"/>
              </a:spcBef>
              <a:buFontTx/>
              <a:defRPr sz="1400"/>
            </a:lvl3pPr>
            <a:lvl4pPr marL="1531619" indent="-160019">
              <a:spcBef>
                <a:spcPts val="300"/>
              </a:spcBef>
              <a:buFontTx/>
              <a:defRPr sz="1400"/>
            </a:lvl4pPr>
            <a:lvl5pPr marL="1988820" indent="-160020">
              <a:spcBef>
                <a:spcPts val="300"/>
              </a:spcBef>
              <a:buFontTx/>
              <a:defRPr sz="1400"/>
            </a:lvl5pPr>
          </a:lstStyle>
          <a:p>
            <a:pPr lvl="0">
              <a:defRPr sz="1800"/>
            </a:pPr>
            <a:r>
              <a:rPr sz="1400"/>
              <a:t>Body Level One</a:t>
            </a:r>
          </a:p>
          <a:p>
            <a:pPr lvl="1">
              <a:defRPr sz="1800"/>
            </a:pPr>
            <a:r>
              <a:rPr sz="1400"/>
              <a:t>Body Level Two</a:t>
            </a:r>
          </a:p>
          <a:p>
            <a:pPr lvl="2">
              <a:defRPr sz="1800"/>
            </a:pPr>
            <a:r>
              <a:rPr sz="1400"/>
              <a:t>Body Level Three</a:t>
            </a:r>
          </a:p>
          <a:p>
            <a:pPr lvl="3">
              <a:defRPr sz="1800"/>
            </a:pPr>
            <a:r>
              <a:rPr sz="1400"/>
              <a:t>Body Level Four</a:t>
            </a:r>
          </a:p>
          <a:p>
            <a:pPr lvl="4">
              <a:defRPr sz="1800"/>
            </a:pPr>
            <a:r>
              <a:rPr sz="1400"/>
              <a:t>Body Level Five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4" name="Shape 3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/>
            </a:pPr>
            <a:r>
              <a:rPr sz="4200" b="1"/>
              <a:t>Title Text</a:t>
            </a:r>
          </a:p>
        </p:txBody>
      </p:sp>
      <p:sp>
        <p:nvSpPr>
          <p:cNvPr id="37" name="Shape 3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38" name="Shape 3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/>
          </p:cNvSpPr>
          <p:nvPr>
            <p:ph type="body" idx="1"/>
          </p:nvPr>
        </p:nvSpPr>
        <p:spPr>
          <a:xfrm>
            <a:off x="423334" y="274639"/>
            <a:ext cx="4765396" cy="658336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 dirty="0"/>
              <a:t>Body Level One</a:t>
            </a:r>
          </a:p>
          <a:p>
            <a:pPr lvl="1">
              <a:defRPr sz="1800"/>
            </a:pPr>
            <a:r>
              <a:rPr sz="3200" dirty="0"/>
              <a:t>Body Level Two</a:t>
            </a:r>
          </a:p>
          <a:p>
            <a:pPr lvl="2">
              <a:defRPr sz="1800"/>
            </a:pPr>
            <a:r>
              <a:rPr sz="3200" dirty="0"/>
              <a:t>Body Level Three</a:t>
            </a:r>
          </a:p>
          <a:p>
            <a:pPr lvl="3">
              <a:defRPr sz="1800"/>
            </a:pPr>
            <a:r>
              <a:rPr sz="3200" dirty="0"/>
              <a:t>Body Level Four</a:t>
            </a:r>
          </a:p>
          <a:p>
            <a:pPr lvl="4">
              <a:defRPr sz="1800"/>
            </a:pPr>
            <a:r>
              <a:rPr sz="3200" dirty="0"/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23333" y="92075"/>
            <a:ext cx="96520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pPr lvl="0">
              <a:defRPr sz="1800" b="0"/>
            </a:pPr>
            <a:r>
              <a:rPr sz="4200" b="1"/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423333" y="1600200"/>
            <a:ext cx="96520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Shape 5"/>
          <p:cNvSpPr>
            <a:spLocks noGrp="1"/>
          </p:cNvSpPr>
          <p:nvPr>
            <p:ph type="sldNum" sz="quarter" idx="2"/>
          </p:nvPr>
        </p:nvSpPr>
        <p:spPr>
          <a:xfrm>
            <a:off x="11237574" y="6400412"/>
            <a:ext cx="605497" cy="276995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 anchor="ctr">
            <a:spAutoFit/>
          </a:bodyPr>
          <a:lstStyle>
            <a:lvl1pPr algn="ctr">
              <a:defRPr sz="1200">
                <a:solidFill>
                  <a:srgbClr val="DDD9C3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</p:sldLayoutIdLst>
  <p:transition spd="med"/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>
        <a:defRPr sz="4200" b="1">
          <a:latin typeface="Gill Sans SemiBold"/>
          <a:ea typeface="Gill Sans SemiBold"/>
          <a:cs typeface="Gill Sans SemiBold"/>
          <a:sym typeface="Gill Sans SemiBold"/>
        </a:defRPr>
      </a:lvl1pPr>
      <a:lvl2pPr algn="ctr" defTabSz="457200">
        <a:defRPr sz="4200" b="1">
          <a:latin typeface="Gill Sans SemiBold"/>
          <a:ea typeface="Gill Sans SemiBold"/>
          <a:cs typeface="Gill Sans SemiBold"/>
          <a:sym typeface="Gill Sans SemiBold"/>
        </a:defRPr>
      </a:lvl2pPr>
      <a:lvl3pPr algn="ctr" defTabSz="457200">
        <a:defRPr sz="4200" b="1">
          <a:latin typeface="Gill Sans SemiBold"/>
          <a:ea typeface="Gill Sans SemiBold"/>
          <a:cs typeface="Gill Sans SemiBold"/>
          <a:sym typeface="Gill Sans SemiBold"/>
        </a:defRPr>
      </a:lvl3pPr>
      <a:lvl4pPr algn="ctr" defTabSz="457200">
        <a:defRPr sz="4200" b="1">
          <a:latin typeface="Gill Sans SemiBold"/>
          <a:ea typeface="Gill Sans SemiBold"/>
          <a:cs typeface="Gill Sans SemiBold"/>
          <a:sym typeface="Gill Sans SemiBold"/>
        </a:defRPr>
      </a:lvl4pPr>
      <a:lvl5pPr algn="ctr" defTabSz="457200">
        <a:defRPr sz="4200" b="1">
          <a:latin typeface="Gill Sans SemiBold"/>
          <a:ea typeface="Gill Sans SemiBold"/>
          <a:cs typeface="Gill Sans SemiBold"/>
          <a:sym typeface="Gill Sans SemiBold"/>
        </a:defRPr>
      </a:lvl5pPr>
      <a:lvl6pPr algn="ctr" defTabSz="457200">
        <a:defRPr sz="4200" b="1">
          <a:latin typeface="Gill Sans SemiBold"/>
          <a:ea typeface="Gill Sans SemiBold"/>
          <a:cs typeface="Gill Sans SemiBold"/>
          <a:sym typeface="Gill Sans SemiBold"/>
        </a:defRPr>
      </a:lvl6pPr>
      <a:lvl7pPr algn="ctr" defTabSz="457200">
        <a:defRPr sz="4200" b="1">
          <a:latin typeface="Gill Sans SemiBold"/>
          <a:ea typeface="Gill Sans SemiBold"/>
          <a:cs typeface="Gill Sans SemiBold"/>
          <a:sym typeface="Gill Sans SemiBold"/>
        </a:defRPr>
      </a:lvl7pPr>
      <a:lvl8pPr algn="ctr" defTabSz="457200">
        <a:defRPr sz="4200" b="1">
          <a:latin typeface="Gill Sans SemiBold"/>
          <a:ea typeface="Gill Sans SemiBold"/>
          <a:cs typeface="Gill Sans SemiBold"/>
          <a:sym typeface="Gill Sans SemiBold"/>
        </a:defRPr>
      </a:lvl8pPr>
      <a:lvl9pPr algn="ctr" defTabSz="457200">
        <a:defRPr sz="4200" b="1">
          <a:latin typeface="Gill Sans SemiBold"/>
          <a:ea typeface="Gill Sans SemiBold"/>
          <a:cs typeface="Gill Sans SemiBold"/>
          <a:sym typeface="Gill Sans SemiBold"/>
        </a:defRPr>
      </a:lvl9pPr>
    </p:titleStyle>
    <p:bodyStyle>
      <a:lvl1pPr marL="342900" indent="-342900" defTabSz="457200">
        <a:spcBef>
          <a:spcPts val="700"/>
        </a:spcBef>
        <a:buSzPct val="100000"/>
        <a:buFont typeface="Arial"/>
        <a:buChar char="•"/>
        <a:defRPr sz="3200">
          <a:latin typeface="Gill Sans"/>
          <a:ea typeface="Gill Sans"/>
          <a:cs typeface="Gill Sans"/>
          <a:sym typeface="Gill Sans"/>
        </a:defRPr>
      </a:lvl1pPr>
      <a:lvl2pPr marL="783771" indent="-326571" defTabSz="457200">
        <a:spcBef>
          <a:spcPts val="700"/>
        </a:spcBef>
        <a:buSzPct val="100000"/>
        <a:buFont typeface="Arial"/>
        <a:buChar char="–"/>
        <a:defRPr sz="3200">
          <a:latin typeface="Gill Sans"/>
          <a:ea typeface="Gill Sans"/>
          <a:cs typeface="Gill Sans"/>
          <a:sym typeface="Gill Sans"/>
        </a:defRPr>
      </a:lvl2pPr>
      <a:lvl3pPr marL="1219200" indent="-304800" defTabSz="457200">
        <a:spcBef>
          <a:spcPts val="700"/>
        </a:spcBef>
        <a:buSzPct val="100000"/>
        <a:buFont typeface="Arial"/>
        <a:buChar char="•"/>
        <a:defRPr sz="3200">
          <a:latin typeface="Gill Sans"/>
          <a:ea typeface="Gill Sans"/>
          <a:cs typeface="Gill Sans"/>
          <a:sym typeface="Gill Sans"/>
        </a:defRPr>
      </a:lvl3pPr>
      <a:lvl4pPr marL="1737360" indent="-365760" defTabSz="457200">
        <a:spcBef>
          <a:spcPts val="700"/>
        </a:spcBef>
        <a:buSzPct val="100000"/>
        <a:buFont typeface="Arial"/>
        <a:buChar char="–"/>
        <a:defRPr sz="3200">
          <a:latin typeface="Gill Sans"/>
          <a:ea typeface="Gill Sans"/>
          <a:cs typeface="Gill Sans"/>
          <a:sym typeface="Gill Sans"/>
        </a:defRPr>
      </a:lvl4pPr>
      <a:lvl5pPr marL="2194560" indent="-365760" defTabSz="457200">
        <a:spcBef>
          <a:spcPts val="700"/>
        </a:spcBef>
        <a:buSzPct val="100000"/>
        <a:buFont typeface="Arial"/>
        <a:buChar char="»"/>
        <a:defRPr sz="3200">
          <a:latin typeface="Gill Sans"/>
          <a:ea typeface="Gill Sans"/>
          <a:cs typeface="Gill Sans"/>
          <a:sym typeface="Gill Sans"/>
        </a:defRPr>
      </a:lvl5pPr>
      <a:lvl6pPr marL="2651760" indent="-365760" defTabSz="457200">
        <a:spcBef>
          <a:spcPts val="700"/>
        </a:spcBef>
        <a:buSzPct val="100000"/>
        <a:buFont typeface="Arial"/>
        <a:buChar char="•"/>
        <a:defRPr sz="3200">
          <a:latin typeface="Gill Sans"/>
          <a:ea typeface="Gill Sans"/>
          <a:cs typeface="Gill Sans"/>
          <a:sym typeface="Gill Sans"/>
        </a:defRPr>
      </a:lvl6pPr>
      <a:lvl7pPr marL="3108960" indent="-365760" defTabSz="457200">
        <a:spcBef>
          <a:spcPts val="700"/>
        </a:spcBef>
        <a:buSzPct val="100000"/>
        <a:buFont typeface="Arial"/>
        <a:buChar char="•"/>
        <a:defRPr sz="3200">
          <a:latin typeface="Gill Sans"/>
          <a:ea typeface="Gill Sans"/>
          <a:cs typeface="Gill Sans"/>
          <a:sym typeface="Gill Sans"/>
        </a:defRPr>
      </a:lvl7pPr>
      <a:lvl8pPr marL="3566159" indent="-365759" defTabSz="457200">
        <a:spcBef>
          <a:spcPts val="700"/>
        </a:spcBef>
        <a:buSzPct val="100000"/>
        <a:buFont typeface="Arial"/>
        <a:buChar char="•"/>
        <a:defRPr sz="3200">
          <a:latin typeface="Gill Sans"/>
          <a:ea typeface="Gill Sans"/>
          <a:cs typeface="Gill Sans"/>
          <a:sym typeface="Gill Sans"/>
        </a:defRPr>
      </a:lvl8pPr>
      <a:lvl9pPr marL="4023359" indent="-365759" defTabSz="457200">
        <a:spcBef>
          <a:spcPts val="700"/>
        </a:spcBef>
        <a:buSzPct val="100000"/>
        <a:buFont typeface="Arial"/>
        <a:buChar char="•"/>
        <a:defRPr sz="3200">
          <a:latin typeface="Gill Sans"/>
          <a:ea typeface="Gill Sans"/>
          <a:cs typeface="Gill Sans"/>
          <a:sym typeface="Gill Sans"/>
        </a:defRPr>
      </a:lvl9pPr>
    </p:bodyStyle>
    <p:otherStyle>
      <a:lvl1pPr algn="ct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 Bold"/>
        </a:defRPr>
      </a:lvl1pPr>
      <a:lvl2pPr algn="ct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 Bold"/>
        </a:defRPr>
      </a:lvl2pPr>
      <a:lvl3pPr algn="ct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 Bold"/>
        </a:defRPr>
      </a:lvl3pPr>
      <a:lvl4pPr algn="ct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 Bold"/>
        </a:defRPr>
      </a:lvl4pPr>
      <a:lvl5pPr algn="ct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 Bold"/>
        </a:defRPr>
      </a:lvl5pPr>
      <a:lvl6pPr algn="ct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 Bold"/>
        </a:defRPr>
      </a:lvl6pPr>
      <a:lvl7pPr algn="ct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 Bold"/>
        </a:defRPr>
      </a:lvl7pPr>
      <a:lvl8pPr algn="ct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 Bold"/>
        </a:defRPr>
      </a:lvl8pPr>
      <a:lvl9pPr algn="ctr" defTabSz="457200">
        <a:defRPr sz="1200">
          <a:solidFill>
            <a:schemeClr val="tx1"/>
          </a:solidFill>
          <a:latin typeface="+mn-lt"/>
          <a:ea typeface="+mn-ea"/>
          <a:cs typeface="+mn-cs"/>
          <a:sym typeface="Arial Bold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0660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954" y="647702"/>
            <a:ext cx="9652001" cy="826951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007742"/>
                </a:solidFill>
              </a:rPr>
              <a:t>What did we do today?</a:t>
            </a:r>
            <a:endParaRPr lang="en-US" sz="4400" dirty="0">
              <a:solidFill>
                <a:srgbClr val="007742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27954" y="1692366"/>
            <a:ext cx="9652001" cy="8269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t">
            <a:normAutofit/>
          </a:bodyPr>
          <a:lstStyle>
            <a:lvl1pPr algn="l" defTabSz="457200">
              <a:defRPr sz="3100" b="1" cap="all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  <a:lvl2pPr algn="ctr" defTabSz="457200">
              <a:defRPr sz="4200" b="1">
                <a:latin typeface="Gill Sans SemiBold"/>
                <a:ea typeface="Gill Sans SemiBold"/>
                <a:cs typeface="Gill Sans SemiBold"/>
                <a:sym typeface="Gill Sans SemiBold"/>
              </a:defRPr>
            </a:lvl2pPr>
            <a:lvl3pPr algn="ctr" defTabSz="457200">
              <a:defRPr sz="4200" b="1">
                <a:latin typeface="Gill Sans SemiBold"/>
                <a:ea typeface="Gill Sans SemiBold"/>
                <a:cs typeface="Gill Sans SemiBold"/>
                <a:sym typeface="Gill Sans SemiBold"/>
              </a:defRPr>
            </a:lvl3pPr>
            <a:lvl4pPr algn="ctr" defTabSz="457200">
              <a:defRPr sz="4200" b="1">
                <a:latin typeface="Gill Sans SemiBold"/>
                <a:ea typeface="Gill Sans SemiBold"/>
                <a:cs typeface="Gill Sans SemiBold"/>
                <a:sym typeface="Gill Sans SemiBold"/>
              </a:defRPr>
            </a:lvl4pPr>
            <a:lvl5pPr algn="ctr" defTabSz="457200">
              <a:defRPr sz="4200" b="1">
                <a:latin typeface="Gill Sans SemiBold"/>
                <a:ea typeface="Gill Sans SemiBold"/>
                <a:cs typeface="Gill Sans SemiBold"/>
                <a:sym typeface="Gill Sans SemiBold"/>
              </a:defRPr>
            </a:lvl5pPr>
            <a:lvl6pPr algn="ctr" defTabSz="457200">
              <a:defRPr sz="4200" b="1">
                <a:latin typeface="Gill Sans SemiBold"/>
                <a:ea typeface="Gill Sans SemiBold"/>
                <a:cs typeface="Gill Sans SemiBold"/>
                <a:sym typeface="Gill Sans SemiBold"/>
              </a:defRPr>
            </a:lvl6pPr>
            <a:lvl7pPr algn="ctr" defTabSz="457200">
              <a:defRPr sz="4200" b="1">
                <a:latin typeface="Gill Sans SemiBold"/>
                <a:ea typeface="Gill Sans SemiBold"/>
                <a:cs typeface="Gill Sans SemiBold"/>
                <a:sym typeface="Gill Sans SemiBold"/>
              </a:defRPr>
            </a:lvl7pPr>
            <a:lvl8pPr algn="ctr" defTabSz="457200">
              <a:defRPr sz="4200" b="1">
                <a:latin typeface="Gill Sans SemiBold"/>
                <a:ea typeface="Gill Sans SemiBold"/>
                <a:cs typeface="Gill Sans SemiBold"/>
                <a:sym typeface="Gill Sans SemiBold"/>
              </a:defRPr>
            </a:lvl8pPr>
            <a:lvl9pPr algn="ctr" defTabSz="457200">
              <a:defRPr sz="4200" b="1">
                <a:latin typeface="Gill Sans SemiBold"/>
                <a:ea typeface="Gill Sans SemiBold"/>
                <a:cs typeface="Gill Sans SemiBold"/>
                <a:sym typeface="Gill Sans SemiBold"/>
              </a:defRPr>
            </a:lvl9pPr>
          </a:lstStyle>
          <a:p>
            <a:r>
              <a:rPr lang="en-US" dirty="0" smtClean="0">
                <a:solidFill>
                  <a:srgbClr val="007742"/>
                </a:solidFill>
              </a:rPr>
              <a:t>WE LEARNED MORE ABOUT SUSTAINABILITY</a:t>
            </a:r>
            <a:endParaRPr lang="en-US" dirty="0">
              <a:solidFill>
                <a:srgbClr val="007742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27954" y="4630060"/>
            <a:ext cx="9652001" cy="8269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t">
            <a:normAutofit/>
          </a:bodyPr>
          <a:lstStyle>
            <a:lvl1pPr algn="l" defTabSz="457200">
              <a:defRPr sz="3100" b="1" cap="all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  <a:lvl2pPr algn="ctr" defTabSz="457200">
              <a:defRPr sz="4200" b="1">
                <a:latin typeface="Gill Sans SemiBold"/>
                <a:ea typeface="Gill Sans SemiBold"/>
                <a:cs typeface="Gill Sans SemiBold"/>
                <a:sym typeface="Gill Sans SemiBold"/>
              </a:defRPr>
            </a:lvl2pPr>
            <a:lvl3pPr algn="ctr" defTabSz="457200">
              <a:defRPr sz="4200" b="1">
                <a:latin typeface="Gill Sans SemiBold"/>
                <a:ea typeface="Gill Sans SemiBold"/>
                <a:cs typeface="Gill Sans SemiBold"/>
                <a:sym typeface="Gill Sans SemiBold"/>
              </a:defRPr>
            </a:lvl3pPr>
            <a:lvl4pPr algn="ctr" defTabSz="457200">
              <a:defRPr sz="4200" b="1">
                <a:latin typeface="Gill Sans SemiBold"/>
                <a:ea typeface="Gill Sans SemiBold"/>
                <a:cs typeface="Gill Sans SemiBold"/>
                <a:sym typeface="Gill Sans SemiBold"/>
              </a:defRPr>
            </a:lvl4pPr>
            <a:lvl5pPr algn="ctr" defTabSz="457200">
              <a:defRPr sz="4200" b="1">
                <a:latin typeface="Gill Sans SemiBold"/>
                <a:ea typeface="Gill Sans SemiBold"/>
                <a:cs typeface="Gill Sans SemiBold"/>
                <a:sym typeface="Gill Sans SemiBold"/>
              </a:defRPr>
            </a:lvl5pPr>
            <a:lvl6pPr algn="ctr" defTabSz="457200">
              <a:defRPr sz="4200" b="1">
                <a:latin typeface="Gill Sans SemiBold"/>
                <a:ea typeface="Gill Sans SemiBold"/>
                <a:cs typeface="Gill Sans SemiBold"/>
                <a:sym typeface="Gill Sans SemiBold"/>
              </a:defRPr>
            </a:lvl6pPr>
            <a:lvl7pPr algn="ctr" defTabSz="457200">
              <a:defRPr sz="4200" b="1">
                <a:latin typeface="Gill Sans SemiBold"/>
                <a:ea typeface="Gill Sans SemiBold"/>
                <a:cs typeface="Gill Sans SemiBold"/>
                <a:sym typeface="Gill Sans SemiBold"/>
              </a:defRPr>
            </a:lvl7pPr>
            <a:lvl8pPr algn="ctr" defTabSz="457200">
              <a:defRPr sz="4200" b="1">
                <a:latin typeface="Gill Sans SemiBold"/>
                <a:ea typeface="Gill Sans SemiBold"/>
                <a:cs typeface="Gill Sans SemiBold"/>
                <a:sym typeface="Gill Sans SemiBold"/>
              </a:defRPr>
            </a:lvl8pPr>
            <a:lvl9pPr algn="ctr" defTabSz="457200">
              <a:defRPr sz="4200" b="1">
                <a:latin typeface="Gill Sans SemiBold"/>
                <a:ea typeface="Gill Sans SemiBold"/>
                <a:cs typeface="Gill Sans SemiBold"/>
                <a:sym typeface="Gill Sans SemiBold"/>
              </a:defRPr>
            </a:lvl9pPr>
          </a:lstStyle>
          <a:p>
            <a:endParaRPr lang="en-US" dirty="0">
              <a:solidFill>
                <a:srgbClr val="007742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27954" y="2488836"/>
            <a:ext cx="9652001" cy="19002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t">
            <a:normAutofit lnSpcReduction="10000"/>
          </a:bodyPr>
          <a:lstStyle>
            <a:lvl1pPr algn="l" defTabSz="457200">
              <a:defRPr sz="3100" b="1" cap="all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  <a:lvl2pPr algn="ctr" defTabSz="457200">
              <a:defRPr sz="4200" b="1">
                <a:latin typeface="Gill Sans SemiBold"/>
                <a:ea typeface="Gill Sans SemiBold"/>
                <a:cs typeface="Gill Sans SemiBold"/>
                <a:sym typeface="Gill Sans SemiBold"/>
              </a:defRPr>
            </a:lvl2pPr>
            <a:lvl3pPr algn="ctr" defTabSz="457200">
              <a:defRPr sz="4200" b="1">
                <a:latin typeface="Gill Sans SemiBold"/>
                <a:ea typeface="Gill Sans SemiBold"/>
                <a:cs typeface="Gill Sans SemiBold"/>
                <a:sym typeface="Gill Sans SemiBold"/>
              </a:defRPr>
            </a:lvl3pPr>
            <a:lvl4pPr algn="ctr" defTabSz="457200">
              <a:defRPr sz="4200" b="1">
                <a:latin typeface="Gill Sans SemiBold"/>
                <a:ea typeface="Gill Sans SemiBold"/>
                <a:cs typeface="Gill Sans SemiBold"/>
                <a:sym typeface="Gill Sans SemiBold"/>
              </a:defRPr>
            </a:lvl4pPr>
            <a:lvl5pPr algn="ctr" defTabSz="457200">
              <a:defRPr sz="4200" b="1">
                <a:latin typeface="Gill Sans SemiBold"/>
                <a:ea typeface="Gill Sans SemiBold"/>
                <a:cs typeface="Gill Sans SemiBold"/>
                <a:sym typeface="Gill Sans SemiBold"/>
              </a:defRPr>
            </a:lvl5pPr>
            <a:lvl6pPr algn="ctr" defTabSz="457200">
              <a:defRPr sz="4200" b="1">
                <a:latin typeface="Gill Sans SemiBold"/>
                <a:ea typeface="Gill Sans SemiBold"/>
                <a:cs typeface="Gill Sans SemiBold"/>
                <a:sym typeface="Gill Sans SemiBold"/>
              </a:defRPr>
            </a:lvl6pPr>
            <a:lvl7pPr algn="ctr" defTabSz="457200">
              <a:defRPr sz="4200" b="1">
                <a:latin typeface="Gill Sans SemiBold"/>
                <a:ea typeface="Gill Sans SemiBold"/>
                <a:cs typeface="Gill Sans SemiBold"/>
                <a:sym typeface="Gill Sans SemiBold"/>
              </a:defRPr>
            </a:lvl7pPr>
            <a:lvl8pPr algn="ctr" defTabSz="457200">
              <a:defRPr sz="4200" b="1">
                <a:latin typeface="Gill Sans SemiBold"/>
                <a:ea typeface="Gill Sans SemiBold"/>
                <a:cs typeface="Gill Sans SemiBold"/>
                <a:sym typeface="Gill Sans SemiBold"/>
              </a:defRPr>
            </a:lvl8pPr>
            <a:lvl9pPr algn="ctr" defTabSz="457200">
              <a:defRPr sz="4200" b="1">
                <a:latin typeface="Gill Sans SemiBold"/>
                <a:ea typeface="Gill Sans SemiBold"/>
                <a:cs typeface="Gill Sans SemiBold"/>
                <a:sym typeface="Gill Sans SemiBold"/>
              </a:defRPr>
            </a:lvl9pPr>
          </a:lstStyle>
          <a:p>
            <a:r>
              <a:rPr lang="en-US" dirty="0" smtClean="0">
                <a:solidFill>
                  <a:srgbClr val="007742"/>
                </a:solidFill>
              </a:rPr>
              <a:t>WE FOCUSED ON FOOD WASTE</a:t>
            </a:r>
          </a:p>
          <a:p>
            <a:r>
              <a:rPr lang="en-US" dirty="0" smtClean="0">
                <a:solidFill>
                  <a:srgbClr val="007742"/>
                </a:solidFill>
              </a:rPr>
              <a:t>		—FOR THE PLANET</a:t>
            </a:r>
          </a:p>
          <a:p>
            <a:r>
              <a:rPr lang="en-US" dirty="0">
                <a:solidFill>
                  <a:srgbClr val="007742"/>
                </a:solidFill>
              </a:rPr>
              <a:t> </a:t>
            </a:r>
            <a:r>
              <a:rPr lang="en-US" dirty="0" smtClean="0">
                <a:solidFill>
                  <a:srgbClr val="007742"/>
                </a:solidFill>
              </a:rPr>
              <a:t>       	—FOR HUMANITY</a:t>
            </a:r>
          </a:p>
          <a:p>
            <a:r>
              <a:rPr lang="en-US" dirty="0">
                <a:solidFill>
                  <a:srgbClr val="007742"/>
                </a:solidFill>
              </a:rPr>
              <a:t> </a:t>
            </a:r>
            <a:r>
              <a:rPr lang="en-US" dirty="0" smtClean="0">
                <a:solidFill>
                  <a:srgbClr val="007742"/>
                </a:solidFill>
              </a:rPr>
              <a:t>       	—FOR OUR PROFESSION</a:t>
            </a:r>
          </a:p>
          <a:p>
            <a:endParaRPr lang="en-US" dirty="0" smtClean="0">
              <a:solidFill>
                <a:srgbClr val="007742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27953" y="4566923"/>
            <a:ext cx="9652001" cy="82695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t">
            <a:normAutofit/>
          </a:bodyPr>
          <a:lstStyle>
            <a:lvl1pPr algn="l" defTabSz="457200">
              <a:defRPr sz="3100" b="1" cap="all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  <a:lvl2pPr algn="ctr" defTabSz="457200">
              <a:defRPr sz="4200" b="1">
                <a:latin typeface="Gill Sans SemiBold"/>
                <a:ea typeface="Gill Sans SemiBold"/>
                <a:cs typeface="Gill Sans SemiBold"/>
                <a:sym typeface="Gill Sans SemiBold"/>
              </a:defRPr>
            </a:lvl2pPr>
            <a:lvl3pPr algn="ctr" defTabSz="457200">
              <a:defRPr sz="4200" b="1">
                <a:latin typeface="Gill Sans SemiBold"/>
                <a:ea typeface="Gill Sans SemiBold"/>
                <a:cs typeface="Gill Sans SemiBold"/>
                <a:sym typeface="Gill Sans SemiBold"/>
              </a:defRPr>
            </a:lvl3pPr>
            <a:lvl4pPr algn="ctr" defTabSz="457200">
              <a:defRPr sz="4200" b="1">
                <a:latin typeface="Gill Sans SemiBold"/>
                <a:ea typeface="Gill Sans SemiBold"/>
                <a:cs typeface="Gill Sans SemiBold"/>
                <a:sym typeface="Gill Sans SemiBold"/>
              </a:defRPr>
            </a:lvl4pPr>
            <a:lvl5pPr algn="ctr" defTabSz="457200">
              <a:defRPr sz="4200" b="1">
                <a:latin typeface="Gill Sans SemiBold"/>
                <a:ea typeface="Gill Sans SemiBold"/>
                <a:cs typeface="Gill Sans SemiBold"/>
                <a:sym typeface="Gill Sans SemiBold"/>
              </a:defRPr>
            </a:lvl5pPr>
            <a:lvl6pPr algn="ctr" defTabSz="457200">
              <a:defRPr sz="4200" b="1">
                <a:latin typeface="Gill Sans SemiBold"/>
                <a:ea typeface="Gill Sans SemiBold"/>
                <a:cs typeface="Gill Sans SemiBold"/>
                <a:sym typeface="Gill Sans SemiBold"/>
              </a:defRPr>
            </a:lvl6pPr>
            <a:lvl7pPr algn="ctr" defTabSz="457200">
              <a:defRPr sz="4200" b="1">
                <a:latin typeface="Gill Sans SemiBold"/>
                <a:ea typeface="Gill Sans SemiBold"/>
                <a:cs typeface="Gill Sans SemiBold"/>
                <a:sym typeface="Gill Sans SemiBold"/>
              </a:defRPr>
            </a:lvl7pPr>
            <a:lvl8pPr algn="ctr" defTabSz="457200">
              <a:defRPr sz="4200" b="1">
                <a:latin typeface="Gill Sans SemiBold"/>
                <a:ea typeface="Gill Sans SemiBold"/>
                <a:cs typeface="Gill Sans SemiBold"/>
                <a:sym typeface="Gill Sans SemiBold"/>
              </a:defRPr>
            </a:lvl8pPr>
            <a:lvl9pPr algn="ctr" defTabSz="457200">
              <a:defRPr sz="4200" b="1">
                <a:latin typeface="Gill Sans SemiBold"/>
                <a:ea typeface="Gill Sans SemiBold"/>
                <a:cs typeface="Gill Sans SemiBold"/>
                <a:sym typeface="Gill Sans SemiBold"/>
              </a:defRPr>
            </a:lvl9pPr>
          </a:lstStyle>
          <a:p>
            <a:r>
              <a:rPr lang="en-US" dirty="0" smtClean="0">
                <a:solidFill>
                  <a:srgbClr val="007742"/>
                </a:solidFill>
              </a:rPr>
              <a:t>THIS IS ALL LEADING SOMEWHERE </a:t>
            </a:r>
            <a:endParaRPr lang="en-US" dirty="0">
              <a:solidFill>
                <a:srgbClr val="007742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5854627" y="5697951"/>
            <a:ext cx="3838013" cy="8269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t">
            <a:normAutofit/>
          </a:bodyPr>
          <a:lstStyle>
            <a:lvl1pPr algn="l" defTabSz="457200">
              <a:defRPr sz="3100" b="1" cap="all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  <a:lvl2pPr algn="ctr" defTabSz="457200">
              <a:defRPr sz="4200" b="1">
                <a:latin typeface="Gill Sans SemiBold"/>
                <a:ea typeface="Gill Sans SemiBold"/>
                <a:cs typeface="Gill Sans SemiBold"/>
                <a:sym typeface="Gill Sans SemiBold"/>
              </a:defRPr>
            </a:lvl2pPr>
            <a:lvl3pPr algn="ctr" defTabSz="457200">
              <a:defRPr sz="4200" b="1">
                <a:latin typeface="Gill Sans SemiBold"/>
                <a:ea typeface="Gill Sans SemiBold"/>
                <a:cs typeface="Gill Sans SemiBold"/>
                <a:sym typeface="Gill Sans SemiBold"/>
              </a:defRPr>
            </a:lvl3pPr>
            <a:lvl4pPr algn="ctr" defTabSz="457200">
              <a:defRPr sz="4200" b="1">
                <a:latin typeface="Gill Sans SemiBold"/>
                <a:ea typeface="Gill Sans SemiBold"/>
                <a:cs typeface="Gill Sans SemiBold"/>
                <a:sym typeface="Gill Sans SemiBold"/>
              </a:defRPr>
            </a:lvl4pPr>
            <a:lvl5pPr algn="ctr" defTabSz="457200">
              <a:defRPr sz="4200" b="1">
                <a:latin typeface="Gill Sans SemiBold"/>
                <a:ea typeface="Gill Sans SemiBold"/>
                <a:cs typeface="Gill Sans SemiBold"/>
                <a:sym typeface="Gill Sans SemiBold"/>
              </a:defRPr>
            </a:lvl5pPr>
            <a:lvl6pPr algn="ctr" defTabSz="457200">
              <a:defRPr sz="4200" b="1">
                <a:latin typeface="Gill Sans SemiBold"/>
                <a:ea typeface="Gill Sans SemiBold"/>
                <a:cs typeface="Gill Sans SemiBold"/>
                <a:sym typeface="Gill Sans SemiBold"/>
              </a:defRPr>
            </a:lvl6pPr>
            <a:lvl7pPr algn="ctr" defTabSz="457200">
              <a:defRPr sz="4200" b="1">
                <a:latin typeface="Gill Sans SemiBold"/>
                <a:ea typeface="Gill Sans SemiBold"/>
                <a:cs typeface="Gill Sans SemiBold"/>
                <a:sym typeface="Gill Sans SemiBold"/>
              </a:defRPr>
            </a:lvl7pPr>
            <a:lvl8pPr algn="ctr" defTabSz="457200">
              <a:defRPr sz="4200" b="1">
                <a:latin typeface="Gill Sans SemiBold"/>
                <a:ea typeface="Gill Sans SemiBold"/>
                <a:cs typeface="Gill Sans SemiBold"/>
                <a:sym typeface="Gill Sans SemiBold"/>
              </a:defRPr>
            </a:lvl8pPr>
            <a:lvl9pPr algn="ctr" defTabSz="457200">
              <a:defRPr sz="4200" b="1">
                <a:latin typeface="Gill Sans SemiBold"/>
                <a:ea typeface="Gill Sans SemiBold"/>
                <a:cs typeface="Gill Sans SemiBold"/>
                <a:sym typeface="Gill Sans SemiBold"/>
              </a:defRPr>
            </a:lvl9pPr>
          </a:lstStyle>
          <a:p>
            <a:r>
              <a:rPr lang="en-US" sz="4000" dirty="0" smtClean="0">
                <a:solidFill>
                  <a:srgbClr val="007742"/>
                </a:solidFill>
              </a:rPr>
              <a:t>TO ACTION…..</a:t>
            </a:r>
            <a:endParaRPr lang="en-US" sz="4000" dirty="0">
              <a:solidFill>
                <a:srgbClr val="007742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954" y="647702"/>
            <a:ext cx="9652001" cy="826951"/>
          </a:xfrm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rgbClr val="007742"/>
                </a:solidFill>
              </a:rPr>
              <a:t>THE FOOD WASTE CHALLENGE</a:t>
            </a:r>
            <a:endParaRPr lang="en-US" sz="5400" dirty="0">
              <a:solidFill>
                <a:srgbClr val="007742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27954" y="4630060"/>
            <a:ext cx="9652001" cy="8269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t">
            <a:normAutofit/>
          </a:bodyPr>
          <a:lstStyle>
            <a:lvl1pPr algn="l" defTabSz="457200">
              <a:defRPr sz="3100" b="1" cap="all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  <a:lvl2pPr algn="ctr" defTabSz="457200">
              <a:defRPr sz="4200" b="1">
                <a:latin typeface="Gill Sans SemiBold"/>
                <a:ea typeface="Gill Sans SemiBold"/>
                <a:cs typeface="Gill Sans SemiBold"/>
                <a:sym typeface="Gill Sans SemiBold"/>
              </a:defRPr>
            </a:lvl2pPr>
            <a:lvl3pPr algn="ctr" defTabSz="457200">
              <a:defRPr sz="4200" b="1">
                <a:latin typeface="Gill Sans SemiBold"/>
                <a:ea typeface="Gill Sans SemiBold"/>
                <a:cs typeface="Gill Sans SemiBold"/>
                <a:sym typeface="Gill Sans SemiBold"/>
              </a:defRPr>
            </a:lvl3pPr>
            <a:lvl4pPr algn="ctr" defTabSz="457200">
              <a:defRPr sz="4200" b="1">
                <a:latin typeface="Gill Sans SemiBold"/>
                <a:ea typeface="Gill Sans SemiBold"/>
                <a:cs typeface="Gill Sans SemiBold"/>
                <a:sym typeface="Gill Sans SemiBold"/>
              </a:defRPr>
            </a:lvl4pPr>
            <a:lvl5pPr algn="ctr" defTabSz="457200">
              <a:defRPr sz="4200" b="1">
                <a:latin typeface="Gill Sans SemiBold"/>
                <a:ea typeface="Gill Sans SemiBold"/>
                <a:cs typeface="Gill Sans SemiBold"/>
                <a:sym typeface="Gill Sans SemiBold"/>
              </a:defRPr>
            </a:lvl5pPr>
            <a:lvl6pPr algn="ctr" defTabSz="457200">
              <a:defRPr sz="4200" b="1">
                <a:latin typeface="Gill Sans SemiBold"/>
                <a:ea typeface="Gill Sans SemiBold"/>
                <a:cs typeface="Gill Sans SemiBold"/>
                <a:sym typeface="Gill Sans SemiBold"/>
              </a:defRPr>
            </a:lvl6pPr>
            <a:lvl7pPr algn="ctr" defTabSz="457200">
              <a:defRPr sz="4200" b="1">
                <a:latin typeface="Gill Sans SemiBold"/>
                <a:ea typeface="Gill Sans SemiBold"/>
                <a:cs typeface="Gill Sans SemiBold"/>
                <a:sym typeface="Gill Sans SemiBold"/>
              </a:defRPr>
            </a:lvl7pPr>
            <a:lvl8pPr algn="ctr" defTabSz="457200">
              <a:defRPr sz="4200" b="1">
                <a:latin typeface="Gill Sans SemiBold"/>
                <a:ea typeface="Gill Sans SemiBold"/>
                <a:cs typeface="Gill Sans SemiBold"/>
                <a:sym typeface="Gill Sans SemiBold"/>
              </a:defRPr>
            </a:lvl8pPr>
            <a:lvl9pPr algn="ctr" defTabSz="457200">
              <a:defRPr sz="4200" b="1">
                <a:latin typeface="Gill Sans SemiBold"/>
                <a:ea typeface="Gill Sans SemiBold"/>
                <a:cs typeface="Gill Sans SemiBold"/>
                <a:sym typeface="Gill Sans SemiBold"/>
              </a:defRPr>
            </a:lvl9pPr>
          </a:lstStyle>
          <a:p>
            <a:endParaRPr lang="en-US" dirty="0">
              <a:solidFill>
                <a:srgbClr val="007742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27954" y="3188969"/>
            <a:ext cx="9652001" cy="20710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t">
            <a:normAutofit fontScale="85000" lnSpcReduction="20000"/>
          </a:bodyPr>
          <a:lstStyle>
            <a:lvl1pPr algn="l" defTabSz="457200">
              <a:defRPr sz="3100" b="1" cap="all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  <a:lvl2pPr algn="ctr" defTabSz="457200">
              <a:defRPr sz="4200" b="1">
                <a:latin typeface="Gill Sans SemiBold"/>
                <a:ea typeface="Gill Sans SemiBold"/>
                <a:cs typeface="Gill Sans SemiBold"/>
                <a:sym typeface="Gill Sans SemiBold"/>
              </a:defRPr>
            </a:lvl2pPr>
            <a:lvl3pPr algn="ctr" defTabSz="457200">
              <a:defRPr sz="4200" b="1">
                <a:latin typeface="Gill Sans SemiBold"/>
                <a:ea typeface="Gill Sans SemiBold"/>
                <a:cs typeface="Gill Sans SemiBold"/>
                <a:sym typeface="Gill Sans SemiBold"/>
              </a:defRPr>
            </a:lvl3pPr>
            <a:lvl4pPr algn="ctr" defTabSz="457200">
              <a:defRPr sz="4200" b="1">
                <a:latin typeface="Gill Sans SemiBold"/>
                <a:ea typeface="Gill Sans SemiBold"/>
                <a:cs typeface="Gill Sans SemiBold"/>
                <a:sym typeface="Gill Sans SemiBold"/>
              </a:defRPr>
            </a:lvl4pPr>
            <a:lvl5pPr algn="ctr" defTabSz="457200">
              <a:defRPr sz="4200" b="1">
                <a:latin typeface="Gill Sans SemiBold"/>
                <a:ea typeface="Gill Sans SemiBold"/>
                <a:cs typeface="Gill Sans SemiBold"/>
                <a:sym typeface="Gill Sans SemiBold"/>
              </a:defRPr>
            </a:lvl5pPr>
            <a:lvl6pPr algn="ctr" defTabSz="457200">
              <a:defRPr sz="4200" b="1">
                <a:latin typeface="Gill Sans SemiBold"/>
                <a:ea typeface="Gill Sans SemiBold"/>
                <a:cs typeface="Gill Sans SemiBold"/>
                <a:sym typeface="Gill Sans SemiBold"/>
              </a:defRPr>
            </a:lvl6pPr>
            <a:lvl7pPr algn="ctr" defTabSz="457200">
              <a:defRPr sz="4200" b="1">
                <a:latin typeface="Gill Sans SemiBold"/>
                <a:ea typeface="Gill Sans SemiBold"/>
                <a:cs typeface="Gill Sans SemiBold"/>
                <a:sym typeface="Gill Sans SemiBold"/>
              </a:defRPr>
            </a:lvl7pPr>
            <a:lvl8pPr algn="ctr" defTabSz="457200">
              <a:defRPr sz="4200" b="1">
                <a:latin typeface="Gill Sans SemiBold"/>
                <a:ea typeface="Gill Sans SemiBold"/>
                <a:cs typeface="Gill Sans SemiBold"/>
                <a:sym typeface="Gill Sans SemiBold"/>
              </a:defRPr>
            </a:lvl8pPr>
            <a:lvl9pPr algn="ctr" defTabSz="457200">
              <a:defRPr sz="4200" b="1">
                <a:latin typeface="Gill Sans SemiBold"/>
                <a:ea typeface="Gill Sans SemiBold"/>
                <a:cs typeface="Gill Sans SemiBold"/>
                <a:sym typeface="Gill Sans SemiBold"/>
              </a:defRPr>
            </a:lvl9pPr>
          </a:lstStyle>
          <a:p>
            <a:r>
              <a:rPr lang="en-US" sz="3800" dirty="0" smtClean="0">
                <a:solidFill>
                  <a:srgbClr val="007742"/>
                </a:solidFill>
              </a:rPr>
              <a:t>Consists of 2 parts:</a:t>
            </a:r>
          </a:p>
          <a:p>
            <a:r>
              <a:rPr lang="en-US" sz="3800" dirty="0" smtClean="0">
                <a:solidFill>
                  <a:srgbClr val="007742"/>
                </a:solidFill>
              </a:rPr>
              <a:t>		—foodservice operational 			   	   	        challenge</a:t>
            </a:r>
          </a:p>
          <a:p>
            <a:r>
              <a:rPr lang="en-US" sz="3800" dirty="0" smtClean="0">
                <a:solidFill>
                  <a:srgbClr val="007742"/>
                </a:solidFill>
              </a:rPr>
              <a:t>        	—food waste education for 9-14 	        	       year olds       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27953" y="5791199"/>
            <a:ext cx="7522973" cy="8438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t">
            <a:normAutofit/>
          </a:bodyPr>
          <a:lstStyle>
            <a:lvl1pPr algn="l" defTabSz="457200">
              <a:defRPr sz="3100" b="1" cap="all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  <a:lvl2pPr algn="ctr" defTabSz="457200">
              <a:defRPr sz="4200" b="1">
                <a:latin typeface="Gill Sans SemiBold"/>
                <a:ea typeface="Gill Sans SemiBold"/>
                <a:cs typeface="Gill Sans SemiBold"/>
                <a:sym typeface="Gill Sans SemiBold"/>
              </a:defRPr>
            </a:lvl2pPr>
            <a:lvl3pPr algn="ctr" defTabSz="457200">
              <a:defRPr sz="4200" b="1">
                <a:latin typeface="Gill Sans SemiBold"/>
                <a:ea typeface="Gill Sans SemiBold"/>
                <a:cs typeface="Gill Sans SemiBold"/>
                <a:sym typeface="Gill Sans SemiBold"/>
              </a:defRPr>
            </a:lvl3pPr>
            <a:lvl4pPr algn="ctr" defTabSz="457200">
              <a:defRPr sz="4200" b="1">
                <a:latin typeface="Gill Sans SemiBold"/>
                <a:ea typeface="Gill Sans SemiBold"/>
                <a:cs typeface="Gill Sans SemiBold"/>
                <a:sym typeface="Gill Sans SemiBold"/>
              </a:defRPr>
            </a:lvl4pPr>
            <a:lvl5pPr algn="ctr" defTabSz="457200">
              <a:defRPr sz="4200" b="1">
                <a:latin typeface="Gill Sans SemiBold"/>
                <a:ea typeface="Gill Sans SemiBold"/>
                <a:cs typeface="Gill Sans SemiBold"/>
                <a:sym typeface="Gill Sans SemiBold"/>
              </a:defRPr>
            </a:lvl5pPr>
            <a:lvl6pPr algn="ctr" defTabSz="457200">
              <a:defRPr sz="4200" b="1">
                <a:latin typeface="Gill Sans SemiBold"/>
                <a:ea typeface="Gill Sans SemiBold"/>
                <a:cs typeface="Gill Sans SemiBold"/>
                <a:sym typeface="Gill Sans SemiBold"/>
              </a:defRPr>
            </a:lvl6pPr>
            <a:lvl7pPr algn="ctr" defTabSz="457200">
              <a:defRPr sz="4200" b="1">
                <a:latin typeface="Gill Sans SemiBold"/>
                <a:ea typeface="Gill Sans SemiBold"/>
                <a:cs typeface="Gill Sans SemiBold"/>
                <a:sym typeface="Gill Sans SemiBold"/>
              </a:defRPr>
            </a:lvl7pPr>
            <a:lvl8pPr algn="ctr" defTabSz="457200">
              <a:defRPr sz="4200" b="1">
                <a:latin typeface="Gill Sans SemiBold"/>
                <a:ea typeface="Gill Sans SemiBold"/>
                <a:cs typeface="Gill Sans SemiBold"/>
                <a:sym typeface="Gill Sans SemiBold"/>
              </a:defRPr>
            </a:lvl8pPr>
            <a:lvl9pPr algn="ctr" defTabSz="457200">
              <a:defRPr sz="4200" b="1">
                <a:latin typeface="Gill Sans SemiBold"/>
                <a:ea typeface="Gill Sans SemiBold"/>
                <a:cs typeface="Gill Sans SemiBold"/>
                <a:sym typeface="Gill Sans SemiBold"/>
              </a:defRPr>
            </a:lvl9pPr>
          </a:lstStyle>
          <a:p>
            <a:r>
              <a:rPr lang="en-US" dirty="0" smtClean="0">
                <a:solidFill>
                  <a:srgbClr val="007742"/>
                </a:solidFill>
              </a:rPr>
              <a:t>Choose to do one, or even both!</a:t>
            </a:r>
          </a:p>
        </p:txBody>
      </p:sp>
    </p:spTree>
    <p:extLst>
      <p:ext uri="{BB962C8B-B14F-4D97-AF65-F5344CB8AC3E}">
        <p14:creationId xmlns:p14="http://schemas.microsoft.com/office/powerpoint/2010/main" val="227782520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427954" y="4630060"/>
            <a:ext cx="9652001" cy="8269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t">
            <a:normAutofit/>
          </a:bodyPr>
          <a:lstStyle>
            <a:lvl1pPr algn="l" defTabSz="457200">
              <a:defRPr sz="3100" b="1" cap="all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  <a:lvl2pPr algn="ctr" defTabSz="457200">
              <a:defRPr sz="4200" b="1">
                <a:latin typeface="Gill Sans SemiBold"/>
                <a:ea typeface="Gill Sans SemiBold"/>
                <a:cs typeface="Gill Sans SemiBold"/>
                <a:sym typeface="Gill Sans SemiBold"/>
              </a:defRPr>
            </a:lvl2pPr>
            <a:lvl3pPr algn="ctr" defTabSz="457200">
              <a:defRPr sz="4200" b="1">
                <a:latin typeface="Gill Sans SemiBold"/>
                <a:ea typeface="Gill Sans SemiBold"/>
                <a:cs typeface="Gill Sans SemiBold"/>
                <a:sym typeface="Gill Sans SemiBold"/>
              </a:defRPr>
            </a:lvl3pPr>
            <a:lvl4pPr algn="ctr" defTabSz="457200">
              <a:defRPr sz="4200" b="1">
                <a:latin typeface="Gill Sans SemiBold"/>
                <a:ea typeface="Gill Sans SemiBold"/>
                <a:cs typeface="Gill Sans SemiBold"/>
                <a:sym typeface="Gill Sans SemiBold"/>
              </a:defRPr>
            </a:lvl4pPr>
            <a:lvl5pPr algn="ctr" defTabSz="457200">
              <a:defRPr sz="4200" b="1">
                <a:latin typeface="Gill Sans SemiBold"/>
                <a:ea typeface="Gill Sans SemiBold"/>
                <a:cs typeface="Gill Sans SemiBold"/>
                <a:sym typeface="Gill Sans SemiBold"/>
              </a:defRPr>
            </a:lvl5pPr>
            <a:lvl6pPr algn="ctr" defTabSz="457200">
              <a:defRPr sz="4200" b="1">
                <a:latin typeface="Gill Sans SemiBold"/>
                <a:ea typeface="Gill Sans SemiBold"/>
                <a:cs typeface="Gill Sans SemiBold"/>
                <a:sym typeface="Gill Sans SemiBold"/>
              </a:defRPr>
            </a:lvl6pPr>
            <a:lvl7pPr algn="ctr" defTabSz="457200">
              <a:defRPr sz="4200" b="1">
                <a:latin typeface="Gill Sans SemiBold"/>
                <a:ea typeface="Gill Sans SemiBold"/>
                <a:cs typeface="Gill Sans SemiBold"/>
                <a:sym typeface="Gill Sans SemiBold"/>
              </a:defRPr>
            </a:lvl7pPr>
            <a:lvl8pPr algn="ctr" defTabSz="457200">
              <a:defRPr sz="4200" b="1">
                <a:latin typeface="Gill Sans SemiBold"/>
                <a:ea typeface="Gill Sans SemiBold"/>
                <a:cs typeface="Gill Sans SemiBold"/>
                <a:sym typeface="Gill Sans SemiBold"/>
              </a:defRPr>
            </a:lvl8pPr>
            <a:lvl9pPr algn="ctr" defTabSz="457200">
              <a:defRPr sz="4200" b="1">
                <a:latin typeface="Gill Sans SemiBold"/>
                <a:ea typeface="Gill Sans SemiBold"/>
                <a:cs typeface="Gill Sans SemiBold"/>
                <a:sym typeface="Gill Sans SemiBold"/>
              </a:defRPr>
            </a:lvl9pPr>
          </a:lstStyle>
          <a:p>
            <a:endParaRPr lang="en-US" dirty="0">
              <a:solidFill>
                <a:srgbClr val="007742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82880" y="2814500"/>
            <a:ext cx="5704114" cy="3725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t">
            <a:normAutofit fontScale="85000" lnSpcReduction="20000"/>
          </a:bodyPr>
          <a:lstStyle>
            <a:lvl1pPr algn="l" defTabSz="457200">
              <a:defRPr sz="3100" b="1" cap="all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  <a:lvl2pPr algn="ctr" defTabSz="457200">
              <a:defRPr sz="4200" b="1">
                <a:latin typeface="Gill Sans SemiBold"/>
                <a:ea typeface="Gill Sans SemiBold"/>
                <a:cs typeface="Gill Sans SemiBold"/>
                <a:sym typeface="Gill Sans SemiBold"/>
              </a:defRPr>
            </a:lvl2pPr>
            <a:lvl3pPr algn="ctr" defTabSz="457200">
              <a:defRPr sz="4200" b="1">
                <a:latin typeface="Gill Sans SemiBold"/>
                <a:ea typeface="Gill Sans SemiBold"/>
                <a:cs typeface="Gill Sans SemiBold"/>
                <a:sym typeface="Gill Sans SemiBold"/>
              </a:defRPr>
            </a:lvl3pPr>
            <a:lvl4pPr algn="ctr" defTabSz="457200">
              <a:defRPr sz="4200" b="1">
                <a:latin typeface="Gill Sans SemiBold"/>
                <a:ea typeface="Gill Sans SemiBold"/>
                <a:cs typeface="Gill Sans SemiBold"/>
                <a:sym typeface="Gill Sans SemiBold"/>
              </a:defRPr>
            </a:lvl4pPr>
            <a:lvl5pPr algn="ctr" defTabSz="457200">
              <a:defRPr sz="4200" b="1">
                <a:latin typeface="Gill Sans SemiBold"/>
                <a:ea typeface="Gill Sans SemiBold"/>
                <a:cs typeface="Gill Sans SemiBold"/>
                <a:sym typeface="Gill Sans SemiBold"/>
              </a:defRPr>
            </a:lvl5pPr>
            <a:lvl6pPr algn="ctr" defTabSz="457200">
              <a:defRPr sz="4200" b="1">
                <a:latin typeface="Gill Sans SemiBold"/>
                <a:ea typeface="Gill Sans SemiBold"/>
                <a:cs typeface="Gill Sans SemiBold"/>
                <a:sym typeface="Gill Sans SemiBold"/>
              </a:defRPr>
            </a:lvl6pPr>
            <a:lvl7pPr algn="ctr" defTabSz="457200">
              <a:defRPr sz="4200" b="1">
                <a:latin typeface="Gill Sans SemiBold"/>
                <a:ea typeface="Gill Sans SemiBold"/>
                <a:cs typeface="Gill Sans SemiBold"/>
                <a:sym typeface="Gill Sans SemiBold"/>
              </a:defRPr>
            </a:lvl7pPr>
            <a:lvl8pPr algn="ctr" defTabSz="457200">
              <a:defRPr sz="4200" b="1">
                <a:latin typeface="Gill Sans SemiBold"/>
                <a:ea typeface="Gill Sans SemiBold"/>
                <a:cs typeface="Gill Sans SemiBold"/>
                <a:sym typeface="Gill Sans SemiBold"/>
              </a:defRPr>
            </a:lvl8pPr>
            <a:lvl9pPr algn="ctr" defTabSz="457200">
              <a:defRPr sz="4200" b="1">
                <a:latin typeface="Gill Sans SemiBold"/>
                <a:ea typeface="Gill Sans SemiBold"/>
                <a:cs typeface="Gill Sans SemiBold"/>
                <a:sym typeface="Gill Sans SemiBold"/>
              </a:defRPr>
            </a:lvl9pPr>
          </a:lstStyle>
          <a:p>
            <a:pPr marL="742950" indent="-742950">
              <a:buAutoNum type="arabicPeriod"/>
            </a:pPr>
            <a:r>
              <a:rPr lang="en-US" sz="3800" dirty="0" smtClean="0">
                <a:solidFill>
                  <a:srgbClr val="007742"/>
                </a:solidFill>
              </a:rPr>
              <a:t>Sign up</a:t>
            </a:r>
          </a:p>
          <a:p>
            <a:pPr marL="742950" indent="-742950">
              <a:buAutoNum type="arabicPeriod"/>
            </a:pPr>
            <a:r>
              <a:rPr lang="en-US" sz="3800" dirty="0" smtClean="0">
                <a:solidFill>
                  <a:srgbClr val="007742"/>
                </a:solidFill>
              </a:rPr>
              <a:t>Kick off </a:t>
            </a:r>
            <a:r>
              <a:rPr lang="en-US" sz="3800" dirty="0" err="1" smtClean="0">
                <a:solidFill>
                  <a:srgbClr val="007742"/>
                </a:solidFill>
              </a:rPr>
              <a:t>boh</a:t>
            </a:r>
            <a:r>
              <a:rPr lang="en-US" sz="3800" dirty="0" smtClean="0">
                <a:solidFill>
                  <a:srgbClr val="007742"/>
                </a:solidFill>
              </a:rPr>
              <a:t> </a:t>
            </a:r>
          </a:p>
          <a:p>
            <a:pPr marL="742950" indent="-742950">
              <a:buAutoNum type="arabicPeriod"/>
            </a:pPr>
            <a:r>
              <a:rPr lang="en-US" sz="3800" dirty="0" smtClean="0">
                <a:solidFill>
                  <a:srgbClr val="007742"/>
                </a:solidFill>
              </a:rPr>
              <a:t>Baseline</a:t>
            </a:r>
          </a:p>
          <a:p>
            <a:pPr marL="742950" indent="-742950">
              <a:buAutoNum type="arabicPeriod"/>
            </a:pPr>
            <a:r>
              <a:rPr lang="en-US" sz="3800" dirty="0" smtClean="0">
                <a:solidFill>
                  <a:srgbClr val="007742"/>
                </a:solidFill>
              </a:rPr>
              <a:t>Commitment</a:t>
            </a:r>
          </a:p>
          <a:p>
            <a:pPr marL="742950" indent="-742950">
              <a:buAutoNum type="arabicPeriod"/>
            </a:pPr>
            <a:r>
              <a:rPr lang="en-US" sz="3800" dirty="0" smtClean="0">
                <a:solidFill>
                  <a:srgbClr val="007742"/>
                </a:solidFill>
              </a:rPr>
              <a:t>Toolkit and </a:t>
            </a:r>
          </a:p>
          <a:p>
            <a:r>
              <a:rPr lang="en-US" sz="3800" dirty="0">
                <a:solidFill>
                  <a:srgbClr val="007742"/>
                </a:solidFill>
              </a:rPr>
              <a:t>	</a:t>
            </a:r>
            <a:r>
              <a:rPr lang="en-US" sz="3800" dirty="0" smtClean="0">
                <a:solidFill>
                  <a:srgbClr val="007742"/>
                </a:solidFill>
              </a:rPr>
              <a:t>        check-in</a:t>
            </a:r>
          </a:p>
          <a:p>
            <a:r>
              <a:rPr lang="en-US" sz="3800" dirty="0" smtClean="0">
                <a:solidFill>
                  <a:srgbClr val="007742"/>
                </a:solidFill>
              </a:rPr>
              <a:t>6. 	   Final results 6 mo.</a:t>
            </a:r>
          </a:p>
          <a:p>
            <a:r>
              <a:rPr lang="en-US" sz="3800" dirty="0" smtClean="0">
                <a:solidFill>
                  <a:srgbClr val="007742"/>
                </a:solidFill>
              </a:rPr>
              <a:t>7. 	   Continue </a:t>
            </a:r>
            <a:r>
              <a:rPr lang="en-US" sz="3800" dirty="0" err="1" smtClean="0">
                <a:solidFill>
                  <a:srgbClr val="007742"/>
                </a:solidFill>
              </a:rPr>
              <a:t>boh</a:t>
            </a:r>
            <a:r>
              <a:rPr lang="en-US" sz="3800" dirty="0" smtClean="0">
                <a:solidFill>
                  <a:srgbClr val="007742"/>
                </a:solidFill>
              </a:rPr>
              <a:t>, start    </a:t>
            </a:r>
          </a:p>
          <a:p>
            <a:r>
              <a:rPr lang="en-US" sz="3800" dirty="0">
                <a:solidFill>
                  <a:srgbClr val="007742"/>
                </a:solidFill>
              </a:rPr>
              <a:t> </a:t>
            </a:r>
            <a:r>
              <a:rPr lang="en-US" sz="3800" dirty="0" smtClean="0">
                <a:solidFill>
                  <a:srgbClr val="007742"/>
                </a:solidFill>
              </a:rPr>
              <a:t>           </a:t>
            </a:r>
            <a:r>
              <a:rPr lang="en-US" sz="3800" dirty="0" err="1" smtClean="0">
                <a:solidFill>
                  <a:srgbClr val="007742"/>
                </a:solidFill>
              </a:rPr>
              <a:t>foh</a:t>
            </a:r>
            <a:endParaRPr lang="en-US" sz="3800" dirty="0" smtClean="0">
              <a:solidFill>
                <a:srgbClr val="007742"/>
              </a:solidFill>
            </a:endParaRPr>
          </a:p>
        </p:txBody>
      </p:sp>
      <p:pic>
        <p:nvPicPr>
          <p:cNvPr id="6" name="Picture 5" descr="C:\Users\CKOET_~1\AppData\Local\Temp\screencapture-world-chefs-ftp-sandbox-fwc-2018-07-06-19_28_34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0" b="86670"/>
          <a:stretch/>
        </p:blipFill>
        <p:spPr bwMode="auto">
          <a:xfrm>
            <a:off x="182880" y="69307"/>
            <a:ext cx="4715475" cy="2485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C:\Users\CKOET_~1\AppData\Local\Temp\screencapture-world-chefs-ftp-sandbox-fwc-2018-07-06-19_28_34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62" b="54476"/>
          <a:stretch/>
        </p:blipFill>
        <p:spPr bwMode="auto">
          <a:xfrm>
            <a:off x="4898355" y="69306"/>
            <a:ext cx="5447428" cy="46594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292374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948" y="168730"/>
            <a:ext cx="9652001" cy="826951"/>
          </a:xfrm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rgbClr val="007742"/>
                </a:solidFill>
              </a:rPr>
              <a:t>Sign up!</a:t>
            </a:r>
            <a:endParaRPr lang="en-US" sz="5400" dirty="0">
              <a:solidFill>
                <a:srgbClr val="007742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27954" y="4630060"/>
            <a:ext cx="9652001" cy="8269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t">
            <a:normAutofit/>
          </a:bodyPr>
          <a:lstStyle>
            <a:lvl1pPr algn="l" defTabSz="457200">
              <a:defRPr sz="3100" b="1" cap="all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  <a:lvl2pPr algn="ctr" defTabSz="457200">
              <a:defRPr sz="4200" b="1">
                <a:latin typeface="Gill Sans SemiBold"/>
                <a:ea typeface="Gill Sans SemiBold"/>
                <a:cs typeface="Gill Sans SemiBold"/>
                <a:sym typeface="Gill Sans SemiBold"/>
              </a:defRPr>
            </a:lvl2pPr>
            <a:lvl3pPr algn="ctr" defTabSz="457200">
              <a:defRPr sz="4200" b="1">
                <a:latin typeface="Gill Sans SemiBold"/>
                <a:ea typeface="Gill Sans SemiBold"/>
                <a:cs typeface="Gill Sans SemiBold"/>
                <a:sym typeface="Gill Sans SemiBold"/>
              </a:defRPr>
            </a:lvl3pPr>
            <a:lvl4pPr algn="ctr" defTabSz="457200">
              <a:defRPr sz="4200" b="1">
                <a:latin typeface="Gill Sans SemiBold"/>
                <a:ea typeface="Gill Sans SemiBold"/>
                <a:cs typeface="Gill Sans SemiBold"/>
                <a:sym typeface="Gill Sans SemiBold"/>
              </a:defRPr>
            </a:lvl4pPr>
            <a:lvl5pPr algn="ctr" defTabSz="457200">
              <a:defRPr sz="4200" b="1">
                <a:latin typeface="Gill Sans SemiBold"/>
                <a:ea typeface="Gill Sans SemiBold"/>
                <a:cs typeface="Gill Sans SemiBold"/>
                <a:sym typeface="Gill Sans SemiBold"/>
              </a:defRPr>
            </a:lvl5pPr>
            <a:lvl6pPr algn="ctr" defTabSz="457200">
              <a:defRPr sz="4200" b="1">
                <a:latin typeface="Gill Sans SemiBold"/>
                <a:ea typeface="Gill Sans SemiBold"/>
                <a:cs typeface="Gill Sans SemiBold"/>
                <a:sym typeface="Gill Sans SemiBold"/>
              </a:defRPr>
            </a:lvl6pPr>
            <a:lvl7pPr algn="ctr" defTabSz="457200">
              <a:defRPr sz="4200" b="1">
                <a:latin typeface="Gill Sans SemiBold"/>
                <a:ea typeface="Gill Sans SemiBold"/>
                <a:cs typeface="Gill Sans SemiBold"/>
                <a:sym typeface="Gill Sans SemiBold"/>
              </a:defRPr>
            </a:lvl7pPr>
            <a:lvl8pPr algn="ctr" defTabSz="457200">
              <a:defRPr sz="4200" b="1">
                <a:latin typeface="Gill Sans SemiBold"/>
                <a:ea typeface="Gill Sans SemiBold"/>
                <a:cs typeface="Gill Sans SemiBold"/>
                <a:sym typeface="Gill Sans SemiBold"/>
              </a:defRPr>
            </a:lvl8pPr>
            <a:lvl9pPr algn="ctr" defTabSz="457200">
              <a:defRPr sz="4200" b="1">
                <a:latin typeface="Gill Sans SemiBold"/>
                <a:ea typeface="Gill Sans SemiBold"/>
                <a:cs typeface="Gill Sans SemiBold"/>
                <a:sym typeface="Gill Sans SemiBold"/>
              </a:defRPr>
            </a:lvl9pPr>
          </a:lstStyle>
          <a:p>
            <a:endParaRPr lang="en-US" dirty="0">
              <a:solidFill>
                <a:srgbClr val="007742"/>
              </a:solidFill>
            </a:endParaRPr>
          </a:p>
        </p:txBody>
      </p:sp>
      <p:pic>
        <p:nvPicPr>
          <p:cNvPr id="6" name="Picture 5" descr="C:\Users\CKOET_~1\AppData\Local\Temp\Screen Shot 2018-07-06 at 19.28.13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657" y="1123406"/>
            <a:ext cx="7482840" cy="57345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516986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577" y="234226"/>
            <a:ext cx="9652001" cy="826951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007742"/>
                </a:solidFill>
              </a:rPr>
              <a:t>food waste education for </a:t>
            </a:r>
            <a:r>
              <a:rPr lang="en-US" sz="3600" dirty="0" smtClean="0">
                <a:solidFill>
                  <a:srgbClr val="007742"/>
                </a:solidFill>
              </a:rPr>
              <a:t>youth </a:t>
            </a:r>
            <a:br>
              <a:rPr lang="en-US" sz="3600" dirty="0" smtClean="0">
                <a:solidFill>
                  <a:srgbClr val="007742"/>
                </a:solidFill>
              </a:rPr>
            </a:br>
            <a:r>
              <a:rPr lang="en-US" sz="1800" dirty="0" smtClean="0">
                <a:solidFill>
                  <a:srgbClr val="007742"/>
                </a:solidFill>
              </a:rPr>
              <a:t>in partnership with Electrolux, </a:t>
            </a:r>
            <a:r>
              <a:rPr lang="en-US" sz="1800" dirty="0" err="1" smtClean="0">
                <a:solidFill>
                  <a:srgbClr val="007742"/>
                </a:solidFill>
              </a:rPr>
              <a:t>aiesec</a:t>
            </a:r>
            <a:r>
              <a:rPr lang="en-US" sz="1800" dirty="0" smtClean="0">
                <a:solidFill>
                  <a:srgbClr val="007742"/>
                </a:solidFill>
              </a:rPr>
              <a:t> and world’s largest lesson </a:t>
            </a:r>
            <a:r>
              <a:rPr lang="en-US" sz="3600" dirty="0">
                <a:solidFill>
                  <a:srgbClr val="007742"/>
                </a:solidFill>
              </a:rPr>
              <a:t>	       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510788" y="6302491"/>
            <a:ext cx="9652001" cy="8269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t">
            <a:normAutofit/>
          </a:bodyPr>
          <a:lstStyle>
            <a:lvl1pPr algn="l" defTabSz="457200">
              <a:defRPr sz="3100" b="1" cap="all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  <a:lvl2pPr algn="ctr" defTabSz="457200">
              <a:defRPr sz="4200" b="1">
                <a:latin typeface="Gill Sans SemiBold"/>
                <a:ea typeface="Gill Sans SemiBold"/>
                <a:cs typeface="Gill Sans SemiBold"/>
                <a:sym typeface="Gill Sans SemiBold"/>
              </a:defRPr>
            </a:lvl2pPr>
            <a:lvl3pPr algn="ctr" defTabSz="457200">
              <a:defRPr sz="4200" b="1">
                <a:latin typeface="Gill Sans SemiBold"/>
                <a:ea typeface="Gill Sans SemiBold"/>
                <a:cs typeface="Gill Sans SemiBold"/>
                <a:sym typeface="Gill Sans SemiBold"/>
              </a:defRPr>
            </a:lvl3pPr>
            <a:lvl4pPr algn="ctr" defTabSz="457200">
              <a:defRPr sz="4200" b="1">
                <a:latin typeface="Gill Sans SemiBold"/>
                <a:ea typeface="Gill Sans SemiBold"/>
                <a:cs typeface="Gill Sans SemiBold"/>
                <a:sym typeface="Gill Sans SemiBold"/>
              </a:defRPr>
            </a:lvl4pPr>
            <a:lvl5pPr algn="ctr" defTabSz="457200">
              <a:defRPr sz="4200" b="1">
                <a:latin typeface="Gill Sans SemiBold"/>
                <a:ea typeface="Gill Sans SemiBold"/>
                <a:cs typeface="Gill Sans SemiBold"/>
                <a:sym typeface="Gill Sans SemiBold"/>
              </a:defRPr>
            </a:lvl5pPr>
            <a:lvl6pPr algn="ctr" defTabSz="457200">
              <a:defRPr sz="4200" b="1">
                <a:latin typeface="Gill Sans SemiBold"/>
                <a:ea typeface="Gill Sans SemiBold"/>
                <a:cs typeface="Gill Sans SemiBold"/>
                <a:sym typeface="Gill Sans SemiBold"/>
              </a:defRPr>
            </a:lvl6pPr>
            <a:lvl7pPr algn="ctr" defTabSz="457200">
              <a:defRPr sz="4200" b="1">
                <a:latin typeface="Gill Sans SemiBold"/>
                <a:ea typeface="Gill Sans SemiBold"/>
                <a:cs typeface="Gill Sans SemiBold"/>
                <a:sym typeface="Gill Sans SemiBold"/>
              </a:defRPr>
            </a:lvl7pPr>
            <a:lvl8pPr algn="ctr" defTabSz="457200">
              <a:defRPr sz="4200" b="1">
                <a:latin typeface="Gill Sans SemiBold"/>
                <a:ea typeface="Gill Sans SemiBold"/>
                <a:cs typeface="Gill Sans SemiBold"/>
                <a:sym typeface="Gill Sans SemiBold"/>
              </a:defRPr>
            </a:lvl8pPr>
            <a:lvl9pPr algn="ctr" defTabSz="457200">
              <a:defRPr sz="4200" b="1">
                <a:latin typeface="Gill Sans SemiBold"/>
                <a:ea typeface="Gill Sans SemiBold"/>
                <a:cs typeface="Gill Sans SemiBold"/>
                <a:sym typeface="Gill Sans SemiBold"/>
              </a:defRPr>
            </a:lvl9pPr>
          </a:lstStyle>
          <a:p>
            <a:endParaRPr lang="en-US" dirty="0">
              <a:solidFill>
                <a:srgbClr val="007742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048203" y="5843623"/>
            <a:ext cx="8315453" cy="843825"/>
          </a:xfrm>
          <a:prstGeom prst="rect">
            <a:avLst/>
          </a:prstGeom>
          <a:ln w="12700">
            <a:solidFill>
              <a:srgbClr val="007742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t">
            <a:normAutofit/>
          </a:bodyPr>
          <a:lstStyle>
            <a:lvl1pPr algn="l" defTabSz="457200">
              <a:defRPr sz="3100" b="1" cap="all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  <a:lvl2pPr algn="ctr" defTabSz="457200">
              <a:defRPr sz="4200" b="1">
                <a:latin typeface="Gill Sans SemiBold"/>
                <a:ea typeface="Gill Sans SemiBold"/>
                <a:cs typeface="Gill Sans SemiBold"/>
                <a:sym typeface="Gill Sans SemiBold"/>
              </a:defRPr>
            </a:lvl2pPr>
            <a:lvl3pPr algn="ctr" defTabSz="457200">
              <a:defRPr sz="4200" b="1">
                <a:latin typeface="Gill Sans SemiBold"/>
                <a:ea typeface="Gill Sans SemiBold"/>
                <a:cs typeface="Gill Sans SemiBold"/>
                <a:sym typeface="Gill Sans SemiBold"/>
              </a:defRPr>
            </a:lvl3pPr>
            <a:lvl4pPr algn="ctr" defTabSz="457200">
              <a:defRPr sz="4200" b="1">
                <a:latin typeface="Gill Sans SemiBold"/>
                <a:ea typeface="Gill Sans SemiBold"/>
                <a:cs typeface="Gill Sans SemiBold"/>
                <a:sym typeface="Gill Sans SemiBold"/>
              </a:defRPr>
            </a:lvl4pPr>
            <a:lvl5pPr algn="ctr" defTabSz="457200">
              <a:defRPr sz="4200" b="1">
                <a:latin typeface="Gill Sans SemiBold"/>
                <a:ea typeface="Gill Sans SemiBold"/>
                <a:cs typeface="Gill Sans SemiBold"/>
                <a:sym typeface="Gill Sans SemiBold"/>
              </a:defRPr>
            </a:lvl5pPr>
            <a:lvl6pPr algn="ctr" defTabSz="457200">
              <a:defRPr sz="4200" b="1">
                <a:latin typeface="Gill Sans SemiBold"/>
                <a:ea typeface="Gill Sans SemiBold"/>
                <a:cs typeface="Gill Sans SemiBold"/>
                <a:sym typeface="Gill Sans SemiBold"/>
              </a:defRPr>
            </a:lvl6pPr>
            <a:lvl7pPr algn="ctr" defTabSz="457200">
              <a:defRPr sz="4200" b="1">
                <a:latin typeface="Gill Sans SemiBold"/>
                <a:ea typeface="Gill Sans SemiBold"/>
                <a:cs typeface="Gill Sans SemiBold"/>
                <a:sym typeface="Gill Sans SemiBold"/>
              </a:defRPr>
            </a:lvl7pPr>
            <a:lvl8pPr algn="ctr" defTabSz="457200">
              <a:defRPr sz="4200" b="1">
                <a:latin typeface="Gill Sans SemiBold"/>
                <a:ea typeface="Gill Sans SemiBold"/>
                <a:cs typeface="Gill Sans SemiBold"/>
                <a:sym typeface="Gill Sans SemiBold"/>
              </a:defRPr>
            </a:lvl8pPr>
            <a:lvl9pPr algn="ctr" defTabSz="457200">
              <a:defRPr sz="4200" b="1">
                <a:latin typeface="Gill Sans SemiBold"/>
                <a:ea typeface="Gill Sans SemiBold"/>
                <a:cs typeface="Gill Sans SemiBold"/>
                <a:sym typeface="Gill Sans SemiBold"/>
              </a:defRPr>
            </a:lvl9pPr>
          </a:lstStyle>
          <a:p>
            <a:r>
              <a:rPr lang="en-US" dirty="0" smtClean="0">
                <a:solidFill>
                  <a:srgbClr val="007742"/>
                </a:solidFill>
              </a:rPr>
              <a:t>Pilot in fall, specific date in spring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009" y="1675606"/>
            <a:ext cx="3575050" cy="334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203" y="1493870"/>
            <a:ext cx="1512117" cy="147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203" y="3113863"/>
            <a:ext cx="1512117" cy="1512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427952" y="4973359"/>
            <a:ext cx="4718813" cy="83099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r>
              <a:rPr lang="en-US" sz="2400" b="1" dirty="0"/>
              <a:t>The Global Goals Food Project</a:t>
            </a:r>
            <a:endParaRPr lang="en-US" sz="2400" dirty="0"/>
          </a:p>
          <a:p>
            <a:r>
              <a:rPr lang="en-US" sz="2400" dirty="0"/>
              <a:t>Food Heroes</a:t>
            </a:r>
          </a:p>
        </p:txBody>
      </p:sp>
      <p:sp>
        <p:nvSpPr>
          <p:cNvPr id="45" name="Title 1"/>
          <p:cNvSpPr txBox="1">
            <a:spLocks/>
          </p:cNvSpPr>
          <p:nvPr/>
        </p:nvSpPr>
        <p:spPr>
          <a:xfrm>
            <a:off x="7303372" y="1674044"/>
            <a:ext cx="3164331" cy="8269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t">
            <a:noAutofit/>
          </a:bodyPr>
          <a:lstStyle>
            <a:lvl1pPr algn="l" defTabSz="457200">
              <a:defRPr sz="3100" b="1" cap="all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  <a:lvl2pPr algn="ctr" defTabSz="457200">
              <a:defRPr sz="4200" b="1">
                <a:latin typeface="Gill Sans SemiBold"/>
                <a:ea typeface="Gill Sans SemiBold"/>
                <a:cs typeface="Gill Sans SemiBold"/>
                <a:sym typeface="Gill Sans SemiBold"/>
              </a:defRPr>
            </a:lvl2pPr>
            <a:lvl3pPr algn="ctr" defTabSz="457200">
              <a:defRPr sz="4200" b="1">
                <a:latin typeface="Gill Sans SemiBold"/>
                <a:ea typeface="Gill Sans SemiBold"/>
                <a:cs typeface="Gill Sans SemiBold"/>
                <a:sym typeface="Gill Sans SemiBold"/>
              </a:defRPr>
            </a:lvl3pPr>
            <a:lvl4pPr algn="ctr" defTabSz="457200">
              <a:defRPr sz="4200" b="1">
                <a:latin typeface="Gill Sans SemiBold"/>
                <a:ea typeface="Gill Sans SemiBold"/>
                <a:cs typeface="Gill Sans SemiBold"/>
                <a:sym typeface="Gill Sans SemiBold"/>
              </a:defRPr>
            </a:lvl4pPr>
            <a:lvl5pPr algn="ctr" defTabSz="457200">
              <a:defRPr sz="4200" b="1">
                <a:latin typeface="Gill Sans SemiBold"/>
                <a:ea typeface="Gill Sans SemiBold"/>
                <a:cs typeface="Gill Sans SemiBold"/>
                <a:sym typeface="Gill Sans SemiBold"/>
              </a:defRPr>
            </a:lvl5pPr>
            <a:lvl6pPr algn="ctr" defTabSz="457200">
              <a:defRPr sz="4200" b="1">
                <a:latin typeface="Gill Sans SemiBold"/>
                <a:ea typeface="Gill Sans SemiBold"/>
                <a:cs typeface="Gill Sans SemiBold"/>
                <a:sym typeface="Gill Sans SemiBold"/>
              </a:defRPr>
            </a:lvl6pPr>
            <a:lvl7pPr algn="ctr" defTabSz="457200">
              <a:defRPr sz="4200" b="1">
                <a:latin typeface="Gill Sans SemiBold"/>
                <a:ea typeface="Gill Sans SemiBold"/>
                <a:cs typeface="Gill Sans SemiBold"/>
                <a:sym typeface="Gill Sans SemiBold"/>
              </a:defRPr>
            </a:lvl7pPr>
            <a:lvl8pPr algn="ctr" defTabSz="457200">
              <a:defRPr sz="4200" b="1">
                <a:latin typeface="Gill Sans SemiBold"/>
                <a:ea typeface="Gill Sans SemiBold"/>
                <a:cs typeface="Gill Sans SemiBold"/>
                <a:sym typeface="Gill Sans SemiBold"/>
              </a:defRPr>
            </a:lvl8pPr>
            <a:lvl9pPr algn="ctr" defTabSz="457200">
              <a:defRPr sz="4200" b="1">
                <a:latin typeface="Gill Sans SemiBold"/>
                <a:ea typeface="Gill Sans SemiBold"/>
                <a:cs typeface="Gill Sans SemiBold"/>
                <a:sym typeface="Gill Sans SemiBold"/>
              </a:defRPr>
            </a:lvl9pPr>
          </a:lstStyle>
          <a:p>
            <a:pPr marL="457200" indent="-457200">
              <a:buAutoNum type="arabicPeriod"/>
            </a:pPr>
            <a:r>
              <a:rPr lang="en-US" sz="2000" dirty="0" smtClean="0">
                <a:solidFill>
                  <a:srgbClr val="007742"/>
                </a:solidFill>
              </a:rPr>
              <a:t>    Intro activities </a:t>
            </a:r>
          </a:p>
          <a:p>
            <a:pPr marL="742950" indent="-742950">
              <a:buAutoNum type="arabicPeriod"/>
            </a:pPr>
            <a:r>
              <a:rPr lang="en-US" sz="2000" dirty="0" smtClean="0">
                <a:solidFill>
                  <a:srgbClr val="007742"/>
                </a:solidFill>
              </a:rPr>
              <a:t>Intro global goals</a:t>
            </a:r>
          </a:p>
          <a:p>
            <a:pPr marL="742950" indent="-742950">
              <a:buAutoNum type="arabicPeriod"/>
            </a:pPr>
            <a:r>
              <a:rPr lang="en-US" sz="2000" dirty="0" smtClean="0">
                <a:solidFill>
                  <a:srgbClr val="007742"/>
                </a:solidFill>
              </a:rPr>
              <a:t>Connecting global goals to real life</a:t>
            </a:r>
          </a:p>
          <a:p>
            <a:pPr marL="742950" indent="-742950">
              <a:buAutoNum type="arabicPeriod"/>
            </a:pPr>
            <a:r>
              <a:rPr lang="en-US" sz="2000" dirty="0" smtClean="0">
                <a:solidFill>
                  <a:srgbClr val="007742"/>
                </a:solidFill>
              </a:rPr>
              <a:t>Self-assessment</a:t>
            </a:r>
          </a:p>
          <a:p>
            <a:pPr marL="742950" indent="-742950">
              <a:buAutoNum type="arabicPeriod"/>
            </a:pPr>
            <a:r>
              <a:rPr lang="en-US" sz="2000" dirty="0" smtClean="0">
                <a:solidFill>
                  <a:srgbClr val="007742"/>
                </a:solidFill>
              </a:rPr>
              <a:t>Group discussion</a:t>
            </a:r>
          </a:p>
          <a:p>
            <a:pPr marL="742950" indent="-742950">
              <a:buAutoNum type="arabicPeriod"/>
            </a:pPr>
            <a:r>
              <a:rPr lang="en-US" sz="2000" dirty="0" smtClean="0">
                <a:solidFill>
                  <a:srgbClr val="007742"/>
                </a:solidFill>
              </a:rPr>
              <a:t>Conclusion</a:t>
            </a:r>
          </a:p>
          <a:p>
            <a:r>
              <a:rPr lang="en-US" sz="2000" dirty="0" smtClean="0">
                <a:solidFill>
                  <a:srgbClr val="007742"/>
                </a:solidFill>
              </a:rPr>
              <a:t>And more….</a:t>
            </a:r>
            <a:r>
              <a:rPr lang="en-US" sz="3600" dirty="0" smtClean="0">
                <a:solidFill>
                  <a:srgbClr val="007742"/>
                </a:solidFill>
              </a:rPr>
              <a:t>	       </a:t>
            </a:r>
            <a:endParaRPr lang="en-US" sz="3600" dirty="0">
              <a:solidFill>
                <a:srgbClr val="0077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72614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427954" y="4630060"/>
            <a:ext cx="9652001" cy="8269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t">
            <a:normAutofit/>
          </a:bodyPr>
          <a:lstStyle>
            <a:lvl1pPr algn="l" defTabSz="457200">
              <a:defRPr sz="3100" b="1" cap="all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  <a:lvl2pPr algn="ctr" defTabSz="457200">
              <a:defRPr sz="4200" b="1">
                <a:latin typeface="Gill Sans SemiBold"/>
                <a:ea typeface="Gill Sans SemiBold"/>
                <a:cs typeface="Gill Sans SemiBold"/>
                <a:sym typeface="Gill Sans SemiBold"/>
              </a:defRPr>
            </a:lvl2pPr>
            <a:lvl3pPr algn="ctr" defTabSz="457200">
              <a:defRPr sz="4200" b="1">
                <a:latin typeface="Gill Sans SemiBold"/>
                <a:ea typeface="Gill Sans SemiBold"/>
                <a:cs typeface="Gill Sans SemiBold"/>
                <a:sym typeface="Gill Sans SemiBold"/>
              </a:defRPr>
            </a:lvl3pPr>
            <a:lvl4pPr algn="ctr" defTabSz="457200">
              <a:defRPr sz="4200" b="1">
                <a:latin typeface="Gill Sans SemiBold"/>
                <a:ea typeface="Gill Sans SemiBold"/>
                <a:cs typeface="Gill Sans SemiBold"/>
                <a:sym typeface="Gill Sans SemiBold"/>
              </a:defRPr>
            </a:lvl4pPr>
            <a:lvl5pPr algn="ctr" defTabSz="457200">
              <a:defRPr sz="4200" b="1">
                <a:latin typeface="Gill Sans SemiBold"/>
                <a:ea typeface="Gill Sans SemiBold"/>
                <a:cs typeface="Gill Sans SemiBold"/>
                <a:sym typeface="Gill Sans SemiBold"/>
              </a:defRPr>
            </a:lvl5pPr>
            <a:lvl6pPr algn="ctr" defTabSz="457200">
              <a:defRPr sz="4200" b="1">
                <a:latin typeface="Gill Sans SemiBold"/>
                <a:ea typeface="Gill Sans SemiBold"/>
                <a:cs typeface="Gill Sans SemiBold"/>
                <a:sym typeface="Gill Sans SemiBold"/>
              </a:defRPr>
            </a:lvl6pPr>
            <a:lvl7pPr algn="ctr" defTabSz="457200">
              <a:defRPr sz="4200" b="1">
                <a:latin typeface="Gill Sans SemiBold"/>
                <a:ea typeface="Gill Sans SemiBold"/>
                <a:cs typeface="Gill Sans SemiBold"/>
                <a:sym typeface="Gill Sans SemiBold"/>
              </a:defRPr>
            </a:lvl7pPr>
            <a:lvl8pPr algn="ctr" defTabSz="457200">
              <a:defRPr sz="4200" b="1">
                <a:latin typeface="Gill Sans SemiBold"/>
                <a:ea typeface="Gill Sans SemiBold"/>
                <a:cs typeface="Gill Sans SemiBold"/>
                <a:sym typeface="Gill Sans SemiBold"/>
              </a:defRPr>
            </a:lvl8pPr>
            <a:lvl9pPr algn="ctr" defTabSz="457200">
              <a:defRPr sz="4200" b="1">
                <a:latin typeface="Gill Sans SemiBold"/>
                <a:ea typeface="Gill Sans SemiBold"/>
                <a:cs typeface="Gill Sans SemiBold"/>
                <a:sym typeface="Gill Sans SemiBold"/>
              </a:defRPr>
            </a:lvl9pPr>
          </a:lstStyle>
          <a:p>
            <a:endParaRPr lang="en-US" dirty="0">
              <a:solidFill>
                <a:srgbClr val="007742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67788" y="215731"/>
            <a:ext cx="9652001" cy="20710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t">
            <a:normAutofit/>
          </a:bodyPr>
          <a:lstStyle>
            <a:lvl1pPr algn="l" defTabSz="457200">
              <a:defRPr sz="3100" b="1" cap="all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  <a:lvl2pPr algn="ctr" defTabSz="457200">
              <a:defRPr sz="4200" b="1">
                <a:latin typeface="Gill Sans SemiBold"/>
                <a:ea typeface="Gill Sans SemiBold"/>
                <a:cs typeface="Gill Sans SemiBold"/>
                <a:sym typeface="Gill Sans SemiBold"/>
              </a:defRPr>
            </a:lvl2pPr>
            <a:lvl3pPr algn="ctr" defTabSz="457200">
              <a:defRPr sz="4200" b="1">
                <a:latin typeface="Gill Sans SemiBold"/>
                <a:ea typeface="Gill Sans SemiBold"/>
                <a:cs typeface="Gill Sans SemiBold"/>
                <a:sym typeface="Gill Sans SemiBold"/>
              </a:defRPr>
            </a:lvl3pPr>
            <a:lvl4pPr algn="ctr" defTabSz="457200">
              <a:defRPr sz="4200" b="1">
                <a:latin typeface="Gill Sans SemiBold"/>
                <a:ea typeface="Gill Sans SemiBold"/>
                <a:cs typeface="Gill Sans SemiBold"/>
                <a:sym typeface="Gill Sans SemiBold"/>
              </a:defRPr>
            </a:lvl4pPr>
            <a:lvl5pPr algn="ctr" defTabSz="457200">
              <a:defRPr sz="4200" b="1">
                <a:latin typeface="Gill Sans SemiBold"/>
                <a:ea typeface="Gill Sans SemiBold"/>
                <a:cs typeface="Gill Sans SemiBold"/>
                <a:sym typeface="Gill Sans SemiBold"/>
              </a:defRPr>
            </a:lvl5pPr>
            <a:lvl6pPr algn="ctr" defTabSz="457200">
              <a:defRPr sz="4200" b="1">
                <a:latin typeface="Gill Sans SemiBold"/>
                <a:ea typeface="Gill Sans SemiBold"/>
                <a:cs typeface="Gill Sans SemiBold"/>
                <a:sym typeface="Gill Sans SemiBold"/>
              </a:defRPr>
            </a:lvl6pPr>
            <a:lvl7pPr algn="ctr" defTabSz="457200">
              <a:defRPr sz="4200" b="1">
                <a:latin typeface="Gill Sans SemiBold"/>
                <a:ea typeface="Gill Sans SemiBold"/>
                <a:cs typeface="Gill Sans SemiBold"/>
                <a:sym typeface="Gill Sans SemiBold"/>
              </a:defRPr>
            </a:lvl7pPr>
            <a:lvl8pPr algn="ctr" defTabSz="457200">
              <a:defRPr sz="4200" b="1">
                <a:latin typeface="Gill Sans SemiBold"/>
                <a:ea typeface="Gill Sans SemiBold"/>
                <a:cs typeface="Gill Sans SemiBold"/>
                <a:sym typeface="Gill Sans SemiBold"/>
              </a:defRPr>
            </a:lvl8pPr>
            <a:lvl9pPr algn="ctr" defTabSz="457200">
              <a:defRPr sz="4200" b="1">
                <a:latin typeface="Gill Sans SemiBold"/>
                <a:ea typeface="Gill Sans SemiBold"/>
                <a:cs typeface="Gill Sans SemiBold"/>
                <a:sym typeface="Gill Sans SemiBold"/>
              </a:defRPr>
            </a:lvl9pPr>
          </a:lstStyle>
          <a:p>
            <a:r>
              <a:rPr lang="en-US" sz="3800" dirty="0" smtClean="0">
                <a:solidFill>
                  <a:srgbClr val="007742"/>
                </a:solidFill>
              </a:rPr>
              <a:t>If we all work together as chefs, we will make a huge impact—and the world needs us!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37" b="6533"/>
          <a:stretch/>
        </p:blipFill>
        <p:spPr bwMode="auto">
          <a:xfrm>
            <a:off x="5303519" y="2392364"/>
            <a:ext cx="5042989" cy="41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02"/>
          <a:stretch/>
        </p:blipFill>
        <p:spPr>
          <a:xfrm>
            <a:off x="-52252" y="2392363"/>
            <a:ext cx="5240909" cy="4184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02347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venir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venir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venir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venir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112</Words>
  <Application>Microsoft Office PowerPoint</Application>
  <PresentationFormat>Widescreen</PresentationFormat>
  <Paragraphs>35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Arial Bold</vt:lpstr>
      <vt:lpstr>Avenir Roman</vt:lpstr>
      <vt:lpstr>Gill Sans</vt:lpstr>
      <vt:lpstr>Gill Sans SemiBold</vt:lpstr>
      <vt:lpstr>Default</vt:lpstr>
      <vt:lpstr>PowerPoint Presentation</vt:lpstr>
      <vt:lpstr>What did we do today?</vt:lpstr>
      <vt:lpstr>THE FOOD WASTE CHALLENGE</vt:lpstr>
      <vt:lpstr>PowerPoint Presentation</vt:lpstr>
      <vt:lpstr>Sign up!</vt:lpstr>
      <vt:lpstr>food waste education for youth  in partnership with Electrolux, aiesec and world’s largest lesson        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Chris Koetke</cp:lastModifiedBy>
  <cp:revision>13</cp:revision>
  <dcterms:modified xsi:type="dcterms:W3CDTF">2018-07-08T01:51:24Z</dcterms:modified>
</cp:coreProperties>
</file>